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1" autoAdjust="0"/>
  </p:normalViewPr>
  <p:slideViewPr>
    <p:cSldViewPr>
      <p:cViewPr varScale="1"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Constructive Trusts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Equitable remedy to prevent unjust enrichment.</a:t>
            </a:r>
          </a:p>
          <a:p>
            <a:endParaRPr lang="en-US" b="1" dirty="0"/>
          </a:p>
          <a:p>
            <a:r>
              <a:rPr lang="en-US" b="1" dirty="0"/>
              <a:t>Trust Code does not apply.</a:t>
            </a:r>
          </a:p>
          <a:p>
            <a:pPr lvl="2"/>
            <a:r>
              <a:rPr lang="en-US" b="1" dirty="0"/>
              <a:t>§ 111.003(2)</a:t>
            </a:r>
          </a:p>
          <a:p>
            <a:endParaRPr lang="en-US" b="1" dirty="0"/>
          </a:p>
          <a:p>
            <a:r>
              <a:rPr lang="en-US" b="1" dirty="0"/>
              <a:t>Person seeking must request.</a:t>
            </a:r>
          </a:p>
          <a:p>
            <a:endParaRPr lang="en-US" b="1" dirty="0"/>
          </a:p>
          <a:p>
            <a:r>
              <a:rPr lang="en-US" b="1" dirty="0"/>
              <a:t>Bad conduct must have nexus to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190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Grounds to impose constructive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599"/>
          </a:xfrm>
        </p:spPr>
        <p:txBody>
          <a:bodyPr>
            <a:normAutofit fontScale="92500" lnSpcReduction="20000"/>
          </a:bodyPr>
          <a:lstStyle/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b="1" dirty="0"/>
              <a:t>Fraud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endParaRPr lang="en-US" b="1" dirty="0"/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b="1" dirty="0"/>
              <a:t>Abuse of confidential relationship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endParaRPr lang="en-US" b="1" dirty="0"/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b="1" dirty="0"/>
              <a:t>Promises made in contemplation of death</a:t>
            </a:r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endParaRPr lang="en-US" b="1" dirty="0"/>
          </a:p>
          <a:p>
            <a:pPr marL="633222" indent="-514350">
              <a:lnSpc>
                <a:spcPct val="110000"/>
              </a:lnSpc>
              <a:buFont typeface="+mj-lt"/>
              <a:buAutoNum type="arabicPeriod"/>
            </a:pPr>
            <a:r>
              <a:rPr lang="en-US" b="1" dirty="0"/>
              <a:t>Any other evil conduct which the court finds merits the remedy.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Heir murdering intestate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Beneficiary murdering testator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Breach of contractual will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22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2000</TotalTime>
  <Words>72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Constructive Trusts</vt:lpstr>
      <vt:lpstr>Basic Concepts</vt:lpstr>
      <vt:lpstr>Grounds to impose constructive trust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130</cp:revision>
  <dcterms:created xsi:type="dcterms:W3CDTF">2003-10-27T00:40:36Z</dcterms:created>
  <dcterms:modified xsi:type="dcterms:W3CDTF">2019-04-28T20:13:13Z</dcterms:modified>
</cp:coreProperties>
</file>