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1" autoAdjust="0"/>
  </p:normalViewPr>
  <p:slideViewPr>
    <p:cSldViewPr>
      <p:cViewPr varScale="1"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Resulting Trusts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728" y="1752598"/>
            <a:ext cx="8229600" cy="4724401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Implied by </a:t>
            </a:r>
            <a:r>
              <a:rPr lang="en-US" b="1" u="sng" dirty="0"/>
              <a:t>conduct</a:t>
            </a:r>
            <a:r>
              <a:rPr lang="en-US" b="1" dirty="0"/>
              <a:t> (rather than words).</a:t>
            </a:r>
          </a:p>
          <a:p>
            <a:pPr lvl="1"/>
            <a:r>
              <a:rPr lang="en-US" b="1" dirty="0"/>
              <a:t>Goal = do what settlor would have done had settlor thought about it</a:t>
            </a:r>
          </a:p>
          <a:p>
            <a:endParaRPr lang="en-US" b="1" dirty="0"/>
          </a:p>
          <a:p>
            <a:r>
              <a:rPr lang="en-US" b="1" dirty="0"/>
              <a:t>Who benefits?</a:t>
            </a:r>
          </a:p>
          <a:p>
            <a:pPr lvl="1"/>
            <a:r>
              <a:rPr lang="en-US" b="1" dirty="0"/>
              <a:t>Settlor, or</a:t>
            </a:r>
          </a:p>
          <a:p>
            <a:pPr lvl="1"/>
            <a:r>
              <a:rPr lang="en-US" b="1" dirty="0"/>
              <a:t>If settlor is dead, settlor’s successors in interest</a:t>
            </a:r>
          </a:p>
          <a:p>
            <a:pPr lvl="1"/>
            <a:endParaRPr lang="en-US" b="1" dirty="0"/>
          </a:p>
          <a:p>
            <a:r>
              <a:rPr lang="en-US" b="1" dirty="0"/>
              <a:t>Not governed by Trust Code as not a real trust</a:t>
            </a:r>
          </a:p>
          <a:p>
            <a:pPr lvl="2"/>
            <a:r>
              <a:rPr lang="en-US" b="1" dirty="0"/>
              <a:t>§ 111.003(1)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0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Situations where resulting trusts arise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Express trust property excessive and trust instrument does not provide instructions.</a:t>
            </a:r>
          </a:p>
          <a:p>
            <a:pPr lvl="1"/>
            <a:r>
              <a:rPr lang="en-US" b="1" dirty="0"/>
              <a:t>“implied reversionary interest”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471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Situations where resulting trusts arise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 2.  Failure of express trust</a:t>
            </a:r>
          </a:p>
          <a:p>
            <a:pPr lvl="1"/>
            <a:r>
              <a:rPr lang="en-US" b="1" dirty="0"/>
              <a:t>Settlor attempts to create a trust (conveys legal title to the trustee) but the attempt fails.</a:t>
            </a:r>
          </a:p>
          <a:p>
            <a:pPr lvl="1"/>
            <a:r>
              <a:rPr lang="en-US" b="1" dirty="0"/>
              <a:t>Thus, settlor still has the property.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Examples</a:t>
            </a:r>
          </a:p>
          <a:p>
            <a:pPr lvl="2"/>
            <a:r>
              <a:rPr lang="en-US" b="1" dirty="0"/>
              <a:t>“</a:t>
            </a:r>
            <a:r>
              <a:rPr lang="en-US" sz="2300" b="1" dirty="0">
                <a:solidFill>
                  <a:prstClr val="black"/>
                </a:solidFill>
              </a:rPr>
              <a:t>To Natasha Romanoff, in trust”</a:t>
            </a:r>
            <a:r>
              <a:rPr lang="en-US" b="1" dirty="0"/>
              <a:t> and there is no actual trust.</a:t>
            </a:r>
          </a:p>
          <a:p>
            <a:pPr lvl="2"/>
            <a:r>
              <a:rPr lang="en-US" b="1" dirty="0"/>
              <a:t>Beneficiaries described as, “my friends.”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08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Situations where resulting trusts arise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 3.  Purchase-money resulting trust</a:t>
            </a:r>
          </a:p>
          <a:p>
            <a:endParaRPr lang="en-US" b="1" dirty="0"/>
          </a:p>
          <a:p>
            <a:pPr marL="118872" indent="0">
              <a:buNone/>
            </a:pPr>
            <a:r>
              <a:rPr lang="en-US" b="1" dirty="0"/>
              <a:t>                                   Seller</a:t>
            </a:r>
          </a:p>
          <a:p>
            <a:pPr marL="118872" indent="0">
              <a:buNone/>
            </a:pPr>
            <a:r>
              <a:rPr lang="en-US" b="1" dirty="0"/>
              <a:t>                    $                                    title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/>
              <a:t>     Buyer				       Title Holder</a:t>
            </a:r>
          </a:p>
          <a:p>
            <a:pPr marL="576072" indent="-457200">
              <a:spcBef>
                <a:spcPts val="1200"/>
              </a:spcBef>
              <a:buAutoNum type="arabicPeriod"/>
            </a:pPr>
            <a:r>
              <a:rPr lang="en-US" sz="2400" b="1" dirty="0"/>
              <a:t>Donor					    Donee</a:t>
            </a:r>
          </a:p>
          <a:p>
            <a:pPr marL="576072" indent="-457200">
              <a:buAutoNum type="arabicPeriod"/>
            </a:pPr>
            <a:r>
              <a:rPr lang="en-US" sz="2400" b="1" dirty="0"/>
              <a:t>Creditor					    Debtor</a:t>
            </a:r>
          </a:p>
          <a:p>
            <a:pPr marL="576072" indent="-457200">
              <a:buAutoNum type="arabicPeriod"/>
            </a:pPr>
            <a:r>
              <a:rPr lang="en-US" sz="2400" b="1" dirty="0"/>
              <a:t>B of PMRT				    T of PMRT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3352800"/>
            <a:ext cx="19050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352800"/>
            <a:ext cx="19050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133600" y="5105400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54864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28900" y="5867400"/>
            <a:ext cx="346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490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</TotalTime>
  <Words>161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Resulting Trusts</vt:lpstr>
      <vt:lpstr>Basic Concepts</vt:lpstr>
      <vt:lpstr>Situations where resulting trusts arise</vt:lpstr>
      <vt:lpstr>Situations where resulting trusts arise</vt:lpstr>
      <vt:lpstr>Situations where resulting trusts arise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129</cp:revision>
  <dcterms:created xsi:type="dcterms:W3CDTF">2003-10-27T00:40:36Z</dcterms:created>
  <dcterms:modified xsi:type="dcterms:W3CDTF">2019-04-28T20:11:36Z</dcterms:modified>
</cp:coreProperties>
</file>