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4"/>
  </p:notes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11" autoAdjust="0"/>
  </p:normalViewPr>
  <p:slideViewPr>
    <p:cSldViewPr>
      <p:cViewPr varScale="1">
        <p:scale>
          <a:sx n="64" d="100"/>
          <a:sy n="64" d="100"/>
        </p:scale>
        <p:origin x="1349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CA6A9-6FD3-45C9-B776-8E25C35D717A}" type="datetimeFigureOut">
              <a:rPr lang="en-US" smtClean="0"/>
              <a:t>4/19/2019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256924-0C89-4818-BE4A-48C2048EDF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835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990600"/>
            <a:ext cx="8077200" cy="2819400"/>
          </a:xfrm>
        </p:spPr>
        <p:txBody>
          <a:bodyPr>
            <a:normAutofit/>
          </a:bodyPr>
          <a:lstStyle/>
          <a:p>
            <a:pPr algn="ctr" eaLnBrk="1" hangingPunct="1"/>
            <a:br>
              <a:rPr lang="en-US" b="1" dirty="0"/>
            </a:br>
            <a:r>
              <a:rPr lang="en-US" sz="4900" dirty="0"/>
              <a:t>Causes of Actions</a:t>
            </a:r>
            <a:br>
              <a:rPr lang="en-US" sz="4900" dirty="0"/>
            </a:br>
            <a:r>
              <a:rPr lang="en-US" sz="4900" dirty="0"/>
              <a:t>Against Third Parties</a:t>
            </a:r>
            <a:endParaRPr lang="en-US" sz="49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Trustee may sue others: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Party who breaches contract with trust.</a:t>
            </a:r>
          </a:p>
          <a:p>
            <a:endParaRPr lang="en-US" b="1" dirty="0"/>
          </a:p>
          <a:p>
            <a:r>
              <a:rPr lang="en-US" b="1" dirty="0" err="1"/>
              <a:t>Tortfeasor</a:t>
            </a:r>
            <a:r>
              <a:rPr lang="en-US" b="1" dirty="0"/>
              <a:t> who damages </a:t>
            </a:r>
            <a:r>
              <a:rPr lang="en-US" b="1"/>
              <a:t>trust property.</a:t>
            </a:r>
            <a:endParaRPr lang="en-US" b="1" dirty="0"/>
          </a:p>
          <a:p>
            <a:endParaRPr lang="en-US" b="1" dirty="0"/>
          </a:p>
          <a:p>
            <a:r>
              <a:rPr lang="en-US" b="1" dirty="0"/>
              <a:t>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9052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1540</TotalTime>
  <Words>22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Causes of Actions Against Third Parties</vt:lpstr>
      <vt:lpstr>Trustee may sue others: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111</cp:revision>
  <dcterms:created xsi:type="dcterms:W3CDTF">2003-10-27T00:40:36Z</dcterms:created>
  <dcterms:modified xsi:type="dcterms:W3CDTF">2019-04-19T22:22:34Z</dcterms:modified>
</cp:coreProperties>
</file>