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CA6A9-6FD3-45C9-B776-8E25C35D717A}" type="datetimeFigureOut">
              <a:rPr lang="en-US" smtClean="0"/>
              <a:t>4/17/2019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56924-0C89-4818-BE4A-48C2048EDF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838200"/>
            <a:ext cx="8077200" cy="25908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Remedies Against Beneficiary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Misappropriation -- § 114.031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Beneficiary has misappropriated or otherwise wrongfully dealt with trust property.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69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2.  Involved with breach -- § 114.031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Consented to breach</a:t>
            </a:r>
          </a:p>
          <a:p>
            <a:endParaRPr lang="en-US" b="1" dirty="0"/>
          </a:p>
          <a:p>
            <a:r>
              <a:rPr lang="en-US" b="1" dirty="0"/>
              <a:t>Participated in breach</a:t>
            </a:r>
          </a:p>
          <a:p>
            <a:endParaRPr lang="en-US" b="1" dirty="0"/>
          </a:p>
          <a:p>
            <a:r>
              <a:rPr lang="en-US" b="1" dirty="0"/>
              <a:t>Agreed to be liable for trustee’s breach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074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 Failure to repay loan or advance</a:t>
            </a:r>
            <a:br>
              <a:rPr lang="en-US" dirty="0"/>
            </a:br>
            <a:r>
              <a:rPr lang="en-US" dirty="0"/>
              <a:t>      § 114.031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510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4.  Failure to repay excess distribution --  § 114.031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E.g., mistaken payment under § 114.004.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040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5.  Breach of contract to contribute to trust --  § 114.031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E.g., beneficiary promises to add his/her own property to the trust and then fails to do so.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925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Trustee’s right of offset -- § 114.031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Trustee may offset even if trust has a spendthrift provision.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886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1472</TotalTime>
  <Words>126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Remedies Against Beneficiary</vt:lpstr>
      <vt:lpstr>1.  Misappropriation -- § 114.031</vt:lpstr>
      <vt:lpstr>2.  Involved with breach -- § 114.031</vt:lpstr>
      <vt:lpstr>3.  Failure to repay loan or advance       § 114.031</vt:lpstr>
      <vt:lpstr>4.  Failure to repay excess distribution --  § 114.031</vt:lpstr>
      <vt:lpstr>5.  Breach of contract to contribute to trust --  § 114.031</vt:lpstr>
      <vt:lpstr>Trustee’s right of offset -- § 114.031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105</cp:revision>
  <dcterms:created xsi:type="dcterms:W3CDTF">2003-10-27T00:40:36Z</dcterms:created>
  <dcterms:modified xsi:type="dcterms:W3CDTF">2019-04-17T21:06:59Z</dcterms:modified>
</cp:coreProperties>
</file>