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CA6A9-6FD3-45C9-B776-8E25C35D717A}" type="datetimeFigureOut">
              <a:rPr lang="en-US" smtClean="0"/>
              <a:t>4/16/2019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256924-0C89-4818-BE4A-48C2048EDF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835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Peaches and Herb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56924-0C89-4818-BE4A-48C2048EDF2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38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Peaches and Herb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56924-0C89-4818-BE4A-48C2048EDF2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03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9144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Termination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Trustee’s duties upon termination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Wind up trust business</a:t>
            </a:r>
          </a:p>
          <a:p>
            <a:endParaRPr lang="en-US" b="1" dirty="0"/>
          </a:p>
          <a:p>
            <a:pPr lvl="1"/>
            <a:r>
              <a:rPr lang="en-US" b="1" dirty="0"/>
              <a:t>Trustee retains trust powers for “reasonable” period.</a:t>
            </a:r>
          </a:p>
          <a:p>
            <a:pPr lvl="2"/>
            <a:r>
              <a:rPr lang="en-US" b="1" dirty="0"/>
              <a:t>How determine?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112.052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047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Trustee’s duties upon termination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Distribute trust property to remainder beneficiaries</a:t>
            </a:r>
          </a:p>
          <a:p>
            <a:endParaRPr lang="en-US" b="1" dirty="0"/>
          </a:p>
          <a:p>
            <a:pPr lvl="1"/>
            <a:r>
              <a:rPr lang="en-US" b="1" dirty="0"/>
              <a:t>Must be done timely.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§ 112.052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644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does a trust terminate?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www.biofortified.org/wp-content/uploads/2009/11/terminator-2-judgement-d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803398"/>
            <a:ext cx="3724275" cy="4668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34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does a trust terminate?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Express terms of trust</a:t>
            </a:r>
          </a:p>
          <a:p>
            <a:endParaRPr lang="en-US" b="1" dirty="0"/>
          </a:p>
          <a:p>
            <a:pPr lvl="1"/>
            <a:r>
              <a:rPr lang="en-US" b="1" dirty="0"/>
              <a:t>Most common method</a:t>
            </a:r>
          </a:p>
          <a:p>
            <a:pPr lvl="1"/>
            <a:r>
              <a:rPr lang="en-US" b="1" dirty="0"/>
              <a:t>§ 112.052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186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does a trust terminate?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Settlor revokes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/>
              <a:t>§ 112.051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820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does a trust terminate?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Property exhausted</a:t>
            </a:r>
          </a:p>
          <a:p>
            <a:endParaRPr lang="en-US" b="1" dirty="0"/>
          </a:p>
          <a:p>
            <a:pPr lvl="1"/>
            <a:r>
              <a:rPr lang="en-US" b="1" dirty="0"/>
              <a:t>No trust without property</a:t>
            </a:r>
          </a:p>
          <a:p>
            <a:pPr lvl="1"/>
            <a:r>
              <a:rPr lang="en-US" b="1" dirty="0"/>
              <a:t>§ 112.005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911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does a trust terminate?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4.  Uneconomical</a:t>
            </a:r>
          </a:p>
          <a:p>
            <a:pPr lvl="1"/>
            <a:r>
              <a:rPr lang="en-US" b="1" dirty="0"/>
              <a:t>Notice to beneficiaries</a:t>
            </a:r>
          </a:p>
          <a:p>
            <a:pPr lvl="2"/>
            <a:r>
              <a:rPr lang="en-US" b="1" dirty="0"/>
              <a:t>Current distributees</a:t>
            </a:r>
          </a:p>
          <a:p>
            <a:pPr lvl="2"/>
            <a:r>
              <a:rPr lang="en-US" b="1" dirty="0"/>
              <a:t>Permissible distributees</a:t>
            </a:r>
          </a:p>
          <a:p>
            <a:pPr lvl="2"/>
            <a:r>
              <a:rPr lang="en-US" b="1" dirty="0"/>
              <a:t>Distributees if trust terminated now</a:t>
            </a:r>
          </a:p>
          <a:p>
            <a:pPr lvl="1"/>
            <a:r>
              <a:rPr lang="en-US" b="1" dirty="0"/>
              <a:t>Value &lt; $50,000</a:t>
            </a:r>
          </a:p>
          <a:p>
            <a:pPr lvl="1"/>
            <a:r>
              <a:rPr lang="en-US" b="1" dirty="0"/>
              <a:t>Trustee determines purpose not justify cost of continuing trust</a:t>
            </a:r>
          </a:p>
          <a:p>
            <a:pPr lvl="1"/>
            <a:r>
              <a:rPr lang="en-US" b="1" dirty="0"/>
              <a:t>No adverse estate tax result</a:t>
            </a:r>
          </a:p>
          <a:p>
            <a:pPr lvl="1"/>
            <a:r>
              <a:rPr lang="en-US" b="1" dirty="0"/>
              <a:t>Trust not contain a conservation easement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664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does a trust terminate?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5.  Court order</a:t>
            </a:r>
          </a:p>
          <a:p>
            <a:endParaRPr lang="en-US" b="1" dirty="0"/>
          </a:p>
          <a:p>
            <a:pPr lvl="1"/>
            <a:r>
              <a:rPr lang="en-US" b="1" dirty="0"/>
              <a:t>Deviation</a:t>
            </a:r>
          </a:p>
          <a:p>
            <a:pPr lvl="1"/>
            <a:r>
              <a:rPr lang="en-US" b="1" dirty="0"/>
              <a:t>§ 112.054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301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does a trust terminate?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6.  Merger</a:t>
            </a:r>
          </a:p>
          <a:p>
            <a:pPr lvl="1"/>
            <a:r>
              <a:rPr lang="en-US" b="1" dirty="0"/>
              <a:t>Legal and equitable title reunited.</a:t>
            </a:r>
          </a:p>
          <a:p>
            <a:pPr lvl="1"/>
            <a:r>
              <a:rPr lang="en-US" b="1" dirty="0"/>
              <a:t>§ 112.034</a:t>
            </a:r>
          </a:p>
        </p:txBody>
      </p:sp>
      <p:pic>
        <p:nvPicPr>
          <p:cNvPr id="2050" name="Picture 2" descr="http://1.bp.blogspot.com/_dN12_YBg0IE/SmwUQtRAJWI/AAAAAAAAGZ0/l3ZZccedHes/s320/peaches%26herb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491710"/>
            <a:ext cx="2990850" cy="2947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68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does a trust terminate?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7.  All beneficiaries die</a:t>
            </a:r>
          </a:p>
          <a:p>
            <a:endParaRPr lang="en-US" b="1" dirty="0"/>
          </a:p>
          <a:p>
            <a:pPr lvl="1"/>
            <a:endParaRPr lang="en-US" b="1" dirty="0"/>
          </a:p>
        </p:txBody>
      </p:sp>
      <p:pic>
        <p:nvPicPr>
          <p:cNvPr id="3074" name="Picture 2" descr="http://www.posters.ws/images/431288/reaper_sickl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743200"/>
            <a:ext cx="2657475" cy="3657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1323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1285</TotalTime>
  <Words>200</Words>
  <Application>Microsoft Office PowerPoint</Application>
  <PresentationFormat>On-screen Show (4:3)</PresentationFormat>
  <Paragraphs>65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Termination</vt:lpstr>
      <vt:lpstr>When does a trust terminate?</vt:lpstr>
      <vt:lpstr>When does a trust terminate?</vt:lpstr>
      <vt:lpstr>When does a trust terminate?</vt:lpstr>
      <vt:lpstr>When does a trust terminate?</vt:lpstr>
      <vt:lpstr>When does a trust terminate?</vt:lpstr>
      <vt:lpstr>When does a trust terminate?</vt:lpstr>
      <vt:lpstr>When does a trust terminate?</vt:lpstr>
      <vt:lpstr>When does a trust terminate?</vt:lpstr>
      <vt:lpstr>Trustee’s duties upon termination</vt:lpstr>
      <vt:lpstr>Trustee’s duties upon termination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96</cp:revision>
  <dcterms:created xsi:type="dcterms:W3CDTF">2003-10-27T00:40:36Z</dcterms:created>
  <dcterms:modified xsi:type="dcterms:W3CDTF">2019-04-16T13:03:34Z</dcterms:modified>
</cp:coreProperties>
</file>