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8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0ECCA-5F5E-456D-8392-223C08FD3D5D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BF7E8-A878-4E13-9434-9A8DC5186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66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Trustee Compensation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Trustee’s skill and experience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391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Trustee’s fidelity or disloyalty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43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Amount of trustee’s liability exposure and responsibilities assumed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68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Time spent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332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7.  Custom in the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98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8.  Character of work</a:t>
            </a:r>
          </a:p>
          <a:p>
            <a:endParaRPr lang="en-US" b="1" dirty="0"/>
          </a:p>
          <a:p>
            <a:pPr lvl="1"/>
            <a:r>
              <a:rPr lang="en-US" b="1" dirty="0"/>
              <a:t>Skill and judgment, or</a:t>
            </a:r>
          </a:p>
          <a:p>
            <a:pPr lvl="1"/>
            <a:r>
              <a:rPr lang="en-US" b="1" dirty="0"/>
              <a:t>Routine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48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9.  Trustee’s estimate of value of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06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compensation unless settlor provided for compensation in the trust.</a:t>
            </a:r>
          </a:p>
          <a:p>
            <a:endParaRPr lang="en-US" b="1" dirty="0"/>
          </a:p>
          <a:p>
            <a:r>
              <a:rPr lang="en-US" b="1" dirty="0"/>
              <a:t>Policy – fear that trustee would act to increase compensation even if not in trust’s best interests.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7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Assuming trust instrument is silent: </a:t>
            </a:r>
          </a:p>
          <a:p>
            <a:endParaRPr lang="en-US" b="1" dirty="0"/>
          </a:p>
          <a:p>
            <a:r>
              <a:rPr lang="en-US" b="1" dirty="0"/>
              <a:t> 1.  Court Determination</a:t>
            </a:r>
          </a:p>
          <a:p>
            <a:endParaRPr lang="en-US" b="1" dirty="0"/>
          </a:p>
          <a:p>
            <a:pPr lvl="1"/>
            <a:r>
              <a:rPr lang="en-US" b="1" dirty="0"/>
              <a:t>Trustee petitions court for compensation approval.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2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Trustee Determination</a:t>
            </a:r>
          </a:p>
          <a:p>
            <a:endParaRPr lang="en-US" b="1" dirty="0"/>
          </a:p>
          <a:p>
            <a:pPr lvl="1"/>
            <a:r>
              <a:rPr lang="en-US" b="1" dirty="0"/>
              <a:t>Trustee determines trustee’s own “reasonable compensation.”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Trustee takes from trust.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Interested persons may sue trustee for taking excessive compensation.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0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Schedule or Scale</a:t>
            </a:r>
          </a:p>
          <a:p>
            <a:endParaRPr lang="en-US" b="1" dirty="0"/>
          </a:p>
          <a:p>
            <a:pPr lvl="1"/>
            <a:r>
              <a:rPr lang="en-US" b="1" dirty="0"/>
              <a:t>  Based on, for example,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Value of trust</a:t>
            </a:r>
          </a:p>
          <a:p>
            <a:pPr lvl="2"/>
            <a:r>
              <a:rPr lang="en-US" b="1" dirty="0"/>
              <a:t>Amount of trust income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08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-- § 114.061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Presumption = reasonable compensation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Exceptions: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Settlor provides otherwise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No compensation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Exact amount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Method</a:t>
            </a:r>
          </a:p>
          <a:p>
            <a:pPr lvl="2">
              <a:lnSpc>
                <a:spcPct val="120000"/>
              </a:lnSpc>
            </a:pP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Court may deny compensation if trustee breaches the trust.  § 113.082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20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Compensation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Should settlor waive compensation?</a:t>
            </a:r>
          </a:p>
          <a:p>
            <a:endParaRPr lang="en-US" b="1" dirty="0"/>
          </a:p>
          <a:p>
            <a:r>
              <a:rPr lang="en-US" b="1" dirty="0"/>
              <a:t>Should settlor provided a fixed fee?</a:t>
            </a:r>
          </a:p>
          <a:p>
            <a:endParaRPr lang="en-US" b="1" dirty="0"/>
          </a:p>
          <a:p>
            <a:r>
              <a:rPr lang="en-US" b="1" dirty="0"/>
              <a:t>Should settlor “shop around” for fees if using corporate trustee?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0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Gross income of trust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25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to Determine Reasonable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Success or failure of trust administration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138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1287</TotalTime>
  <Words>284</Words>
  <Application>Microsoft Office PowerPoint</Application>
  <PresentationFormat>On-screen Show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Trustee Compensation</vt:lpstr>
      <vt:lpstr>Common Law</vt:lpstr>
      <vt:lpstr>Modern Law</vt:lpstr>
      <vt:lpstr>Modern Law</vt:lpstr>
      <vt:lpstr>Modern Law</vt:lpstr>
      <vt:lpstr>Texas -- § 114.061</vt:lpstr>
      <vt:lpstr>Compensation Issues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  <vt:lpstr>Factors to Determine Reasonable Fee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89</cp:revision>
  <dcterms:created xsi:type="dcterms:W3CDTF">2003-10-27T00:40:36Z</dcterms:created>
  <dcterms:modified xsi:type="dcterms:W3CDTF">2019-04-14T17:30:16Z</dcterms:modified>
</cp:coreProperties>
</file>