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14560-33BD-4262-97FB-07B0C4D4E83F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BEA67-D4E8-4431-A42A-D4E374127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74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Duty to Inform Beneficiaries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of Duty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Before January 1, 2006</a:t>
            </a:r>
          </a:p>
          <a:p>
            <a:endParaRPr lang="en-US" b="1" dirty="0"/>
          </a:p>
          <a:p>
            <a:pPr lvl="1"/>
            <a:r>
              <a:rPr lang="en-US" b="1" dirty="0"/>
              <a:t>Trustee had a common law duty to disclose:</a:t>
            </a:r>
          </a:p>
          <a:p>
            <a:pPr marL="457200" lvl="1" indent="0">
              <a:buNone/>
            </a:pPr>
            <a:endParaRPr lang="en-US" b="1" dirty="0"/>
          </a:p>
          <a:p>
            <a:pPr lvl="2"/>
            <a:r>
              <a:rPr lang="en-US" b="1" dirty="0"/>
              <a:t>Upon beneficiary’s request, and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When trustee is about to take a material unusual 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of Duty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8973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2.  January 1, 2006 to June 15, 2007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Former § 113.060 imposed on the trustee a duty to keep beneficiaries </a:t>
            </a:r>
            <a:r>
              <a:rPr lang="en-US" b="1" i="1" dirty="0"/>
              <a:t>reasonably informed </a:t>
            </a:r>
            <a:r>
              <a:rPr lang="en-US" b="1" dirty="0"/>
              <a:t>of: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2">
              <a:lnSpc>
                <a:spcPct val="110000"/>
              </a:lnSpc>
            </a:pPr>
            <a:r>
              <a:rPr lang="en-US" b="1" dirty="0"/>
              <a:t>Trust administration, and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Material facts necessary for beneficiaries to protect their interests.</a:t>
            </a:r>
          </a:p>
          <a:p>
            <a:pPr lvl="2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Problems with this duty?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698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of Duty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 Beginning June 15, 2007</a:t>
            </a:r>
          </a:p>
          <a:p>
            <a:endParaRPr lang="en-US" b="1" dirty="0"/>
          </a:p>
          <a:p>
            <a:pPr lvl="1"/>
            <a:r>
              <a:rPr lang="en-US" b="1" dirty="0"/>
              <a:t>Statutory duty repealed</a:t>
            </a:r>
          </a:p>
          <a:p>
            <a:pPr lvl="1"/>
            <a:r>
              <a:rPr lang="en-US" b="1" dirty="0"/>
              <a:t>Common law duty restored.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of Duty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/>
              <a:t>3.  Beginning June 15, 2007</a:t>
            </a:r>
          </a:p>
          <a:p>
            <a:pPr lvl="1"/>
            <a:r>
              <a:rPr lang="en-US" b="1" dirty="0"/>
              <a:t>When settlor may limit the common law duty to inform beneficiaries under § 111.0035(c):</a:t>
            </a:r>
          </a:p>
          <a:p>
            <a:pPr lvl="2"/>
            <a:r>
              <a:rPr lang="en-US" b="1" dirty="0"/>
              <a:t>Trust is revocable, or</a:t>
            </a:r>
          </a:p>
          <a:p>
            <a:pPr lvl="2"/>
            <a:r>
              <a:rPr lang="en-US" b="1" dirty="0"/>
              <a:t>Beneficiary is under age 25, or</a:t>
            </a:r>
          </a:p>
          <a:p>
            <a:pPr lvl="2"/>
            <a:r>
              <a:rPr lang="en-US" b="1" dirty="0"/>
              <a:t>Beneficiary is “remote,” that is not eligible for</a:t>
            </a:r>
          </a:p>
          <a:p>
            <a:pPr lvl="3"/>
            <a:r>
              <a:rPr lang="en-US" b="1" dirty="0"/>
              <a:t>(1) current distribution, or</a:t>
            </a:r>
          </a:p>
          <a:p>
            <a:pPr lvl="3"/>
            <a:r>
              <a:rPr lang="en-US" b="1" dirty="0"/>
              <a:t>(2) distribution if trust were to terminate 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369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1473</TotalTime>
  <Words>174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Duty to Inform Beneficiaries</vt:lpstr>
      <vt:lpstr>Development of Duty</vt:lpstr>
      <vt:lpstr>Development of Duty</vt:lpstr>
      <vt:lpstr>Development of Duty</vt:lpstr>
      <vt:lpstr>Development of Duty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91</cp:revision>
  <dcterms:created xsi:type="dcterms:W3CDTF">2003-10-27T00:40:36Z</dcterms:created>
  <dcterms:modified xsi:type="dcterms:W3CDTF">2019-04-14T17:20:51Z</dcterms:modified>
</cp:coreProperties>
</file>