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D6FE7-BC0C-4717-BC95-6C3271A39E64}" type="datetimeFigureOut">
              <a:rPr lang="en-US" smtClean="0"/>
              <a:t>4/9/2019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4CA88-DE34-4335-9F79-0DB0EA17C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90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990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Tort Liability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Suit against Trustee personally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Trustee personally liable: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Own torts, and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Torts of employees, agents, etc.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Note that in UTC states, trustee does not have respondent superior liability.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US" b="1" dirty="0"/>
          </a:p>
          <a:p>
            <a:pPr marL="621792" indent="-457200">
              <a:lnSpc>
                <a:spcPct val="120000"/>
              </a:lnSpc>
            </a:pPr>
            <a:r>
              <a:rPr lang="en-US" b="1" dirty="0"/>
              <a:t>Trustee may seek reimbursement or exoneration from the trust property in certain situations.</a:t>
            </a:r>
          </a:p>
          <a:p>
            <a:pPr marL="914400" lvl="1" indent="-457200">
              <a:lnSpc>
                <a:spcPct val="120000"/>
              </a:lnSpc>
            </a:pPr>
            <a:r>
              <a:rPr lang="en-US" b="1" dirty="0"/>
              <a:t>§ 114.083</a:t>
            </a:r>
          </a:p>
          <a:p>
            <a:pPr marL="914400" lvl="1" indent="-457200">
              <a:lnSpc>
                <a:spcPct val="120000"/>
              </a:lnSpc>
            </a:pPr>
            <a:r>
              <a:rPr lang="en-US" b="1" dirty="0"/>
              <a:t>§ 114.062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866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Suit against Trustee in representative 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Allowed, but only in situations where trustee would be entitled to reimbursement or exoneration.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589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When Trustee entitled to reimbursement or exoneration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Common incident tort.</a:t>
            </a:r>
          </a:p>
          <a:p>
            <a:endParaRPr lang="en-US" b="1" dirty="0"/>
          </a:p>
          <a:p>
            <a:r>
              <a:rPr lang="en-US" b="1" dirty="0"/>
              <a:t>2.  Strict liability.</a:t>
            </a:r>
          </a:p>
          <a:p>
            <a:endParaRPr lang="en-US" b="1" dirty="0"/>
          </a:p>
          <a:p>
            <a:r>
              <a:rPr lang="en-US" b="1" dirty="0"/>
              <a:t>3.  Conversion.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11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 duties of tort plaintiff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Same as for contract plaintiff.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241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Charitable Immunity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Common law = yes.</a:t>
            </a:r>
          </a:p>
          <a:p>
            <a:endParaRPr lang="en-US" b="1" dirty="0"/>
          </a:p>
          <a:p>
            <a:r>
              <a:rPr lang="en-US" b="1" dirty="0"/>
              <a:t>Texas as of March 9, 1966 = abolished by Texas Supreme Court opinion, but</a:t>
            </a:r>
          </a:p>
          <a:p>
            <a:endParaRPr lang="en-US" b="1" dirty="0"/>
          </a:p>
          <a:p>
            <a:r>
              <a:rPr lang="en-US" b="1" dirty="0"/>
              <a:t>Charitable Immunity and Liability Act limits liability in some cases.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740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Duty of Attorney for Trustee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should attorney recommend?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331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988</TotalTime>
  <Words>158</Words>
  <Application>Microsoft Office PowerPoint</Application>
  <PresentationFormat>On-screen Show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Tort Liability</vt:lpstr>
      <vt:lpstr>Suit against Trustee personally</vt:lpstr>
      <vt:lpstr>Suit against Trustee in representative capacity</vt:lpstr>
      <vt:lpstr>When Trustee entitled to reimbursement or exoneration</vt:lpstr>
      <vt:lpstr>Notice duties of tort plaintiff</vt:lpstr>
      <vt:lpstr>Charitable Immunity</vt:lpstr>
      <vt:lpstr>Duty of Attorney for Trustee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69</cp:revision>
  <dcterms:created xsi:type="dcterms:W3CDTF">2003-10-27T00:40:36Z</dcterms:created>
  <dcterms:modified xsi:type="dcterms:W3CDTF">2019-04-09T22:50:01Z</dcterms:modified>
</cp:coreProperties>
</file>