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3E38C-F25D-4283-833D-CA56AC3753DB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6C8A1-A207-4780-A1DD-A46E8963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93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Contract Liability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Do not sue a trust!</a:t>
            </a:r>
          </a:p>
          <a:p>
            <a:endParaRPr lang="en-US" b="1" dirty="0"/>
          </a:p>
          <a:p>
            <a:r>
              <a:rPr lang="en-US" b="1" dirty="0"/>
              <a:t>A trust is not a legal entity.</a:t>
            </a:r>
          </a:p>
          <a:p>
            <a:endParaRPr lang="en-US" b="1" dirty="0"/>
          </a:p>
          <a:p>
            <a:r>
              <a:rPr lang="en-US" b="1" dirty="0"/>
              <a:t>You must sue the trustee in the trustee’s representative capacity.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181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Suit against Trustee, in representative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Common law = not allowed</a:t>
            </a:r>
          </a:p>
          <a:p>
            <a:endParaRPr lang="en-US" b="1" dirty="0"/>
          </a:p>
          <a:p>
            <a:r>
              <a:rPr lang="en-US" b="1" dirty="0"/>
              <a:t>Texas = allowed if contract was within trustee’s capacity to make.</a:t>
            </a:r>
          </a:p>
          <a:p>
            <a:endParaRPr lang="en-US" b="1" dirty="0"/>
          </a:p>
          <a:p>
            <a:pPr lvl="1"/>
            <a:r>
              <a:rPr lang="en-US" b="1" dirty="0"/>
              <a:t>§ 114.084(a).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5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Suit against Trustee personally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General Rule = yes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Exceptions: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Express provision in contract (not trust) excluding trustee from personal liability.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Trustee signing contract “as trustee” is prima facie evidence of intent to exclude personal liability.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467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Duty of Attorney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represent Trustee: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If represent other contracting party: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33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Notice duty of Plaintiff -- § 115.015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Purpose = alert beneficiaries that trustee is breaching contracts; beneficiaries may intervene.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Plaintiff must give notice to beneficiaries by registered or certified mail: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Within 30 days of filing suit, and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At least 31 days before judgment.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If plaintiff submits written request, trustee must provide names and addresses within 10 days.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Notice to the “list” beneficiaries deemed sufficient.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9945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974</TotalTime>
  <Words>190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Contract Liability</vt:lpstr>
      <vt:lpstr>Warning</vt:lpstr>
      <vt:lpstr>Suit against Trustee, in representative capacity</vt:lpstr>
      <vt:lpstr>Suit against Trustee personally</vt:lpstr>
      <vt:lpstr>Duty of Attorney</vt:lpstr>
      <vt:lpstr>Notice duty of Plaintiff -- § 115.015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68</cp:revision>
  <dcterms:created xsi:type="dcterms:W3CDTF">2003-10-27T00:40:36Z</dcterms:created>
  <dcterms:modified xsi:type="dcterms:W3CDTF">2019-04-09T22:44:47Z</dcterms:modified>
</cp:coreProperties>
</file>