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1F476-4127-4C6A-AB4A-4D2F88353E6D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17D9E-7F74-4267-BD25-49AE8E8F0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0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Trust Distributions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Trustee has an absolute and unqualified duty to pay the correct beneficiary.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040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-- § 114.004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A trustee is not personally liable for a mistake of fact regarding a distribution which is made before the trustee has: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Actual knowledge, or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Written notice.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Of course, trustee must seek return of improperly distributed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82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whom should trustee distribute?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As settlor directed in the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47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whom should trustee distribute?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If beneficiary is a competent adult:</a:t>
            </a:r>
          </a:p>
          <a:p>
            <a:endParaRPr lang="en-US" b="1" dirty="0"/>
          </a:p>
          <a:p>
            <a:pPr lvl="1"/>
            <a:r>
              <a:rPr lang="en-US" b="1" dirty="0"/>
              <a:t>To beneficiary</a:t>
            </a:r>
          </a:p>
          <a:p>
            <a:pPr lvl="1"/>
            <a:r>
              <a:rPr lang="en-US" b="1" dirty="0"/>
              <a:t>Unless trust provides otherwise</a:t>
            </a:r>
          </a:p>
          <a:p>
            <a:pPr lvl="2"/>
            <a:r>
              <a:rPr lang="en-US" b="1" dirty="0"/>
              <a:t>For example, pay expenses directly.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7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whom should trustee distribute?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Beneficiaries with reduced capacity – </a:t>
            </a:r>
            <a:br>
              <a:rPr lang="en-US" b="1" dirty="0"/>
            </a:br>
            <a:r>
              <a:rPr lang="en-US" b="1" dirty="0"/>
              <a:t>     § 113.021.  Who?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Minors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Person who in judgment of trustee is incapacitated.</a:t>
            </a:r>
          </a:p>
          <a:p>
            <a:pPr lvl="2"/>
            <a:r>
              <a:rPr lang="en-US" b="1" dirty="0"/>
              <a:t>Note:  Judicial or medical determination of incapacity is </a:t>
            </a:r>
            <a:r>
              <a:rPr lang="en-US" b="1" u="sng" dirty="0"/>
              <a:t>not</a:t>
            </a:r>
            <a:r>
              <a:rPr lang="en-US" b="1" dirty="0"/>
              <a:t> needed.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308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whom should trustee distribute?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Beneficiaries with reduced capacity -- </a:t>
            </a:r>
            <a:br>
              <a:rPr lang="en-US" b="1" dirty="0"/>
            </a:br>
            <a:r>
              <a:rPr lang="en-US" b="1" dirty="0"/>
              <a:t>      § 113.021.  Distribution options:</a:t>
            </a:r>
          </a:p>
          <a:p>
            <a:pPr lvl="1"/>
            <a:r>
              <a:rPr lang="en-US" b="1" dirty="0"/>
              <a:t>Beneficiary</a:t>
            </a:r>
          </a:p>
          <a:p>
            <a:pPr lvl="1"/>
            <a:r>
              <a:rPr lang="en-US" b="1" dirty="0"/>
              <a:t>Guardian of person or estate</a:t>
            </a:r>
          </a:p>
          <a:p>
            <a:pPr lvl="1"/>
            <a:r>
              <a:rPr lang="en-US" b="1" dirty="0"/>
              <a:t>Directly for HEMS</a:t>
            </a:r>
          </a:p>
          <a:p>
            <a:pPr lvl="1"/>
            <a:r>
              <a:rPr lang="en-US" b="1" dirty="0"/>
              <a:t>Custodian (TUTMA)</a:t>
            </a:r>
          </a:p>
          <a:p>
            <a:pPr lvl="1"/>
            <a:r>
              <a:rPr lang="en-US" b="1" dirty="0"/>
              <a:t>Reimburse person caring for beneficiary</a:t>
            </a:r>
          </a:p>
          <a:p>
            <a:pPr lvl="1"/>
            <a:r>
              <a:rPr lang="en-US" b="1" dirty="0"/>
              <a:t>Manage as separate fund on B’s behalf subject to B’s right to withdraw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48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whom should trustee distribute?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May trustee deviate from settlor’s instructions?</a:t>
            </a:r>
          </a:p>
          <a:p>
            <a:pPr lvl="1"/>
            <a:r>
              <a:rPr lang="en-US" b="1" dirty="0"/>
              <a:t>General rule = no</a:t>
            </a:r>
          </a:p>
          <a:p>
            <a:pPr lvl="1"/>
            <a:r>
              <a:rPr lang="en-US" b="1" dirty="0"/>
              <a:t>Seek court permission under § 112.054.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46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1005</TotalTime>
  <Words>163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Trust Distributions</vt:lpstr>
      <vt:lpstr>General Rule</vt:lpstr>
      <vt:lpstr>Exception -- § 114.004</vt:lpstr>
      <vt:lpstr>To whom should trustee distribute?</vt:lpstr>
      <vt:lpstr>To whom should trustee distribute?</vt:lpstr>
      <vt:lpstr>To whom should trustee distribute?</vt:lpstr>
      <vt:lpstr>To whom should trustee distribute?</vt:lpstr>
      <vt:lpstr>To whom should trustee distribute?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71</cp:revision>
  <dcterms:created xsi:type="dcterms:W3CDTF">2003-10-27T00:40:36Z</dcterms:created>
  <dcterms:modified xsi:type="dcterms:W3CDTF">2019-04-07T17:13:49Z</dcterms:modified>
</cp:coreProperties>
</file>