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BED41-82BF-4EB0-A880-D49595371212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BDEA9-C4B0-4A4A-BD37-19D9DFC34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9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1673352"/>
          </a:xfrm>
        </p:spPr>
        <p:txBody>
          <a:bodyPr/>
          <a:lstStyle/>
          <a:p>
            <a:pPr algn="ctr" eaLnBrk="1" hangingPunct="1"/>
            <a:br>
              <a:rPr lang="en-US" b="1" dirty="0"/>
            </a:br>
            <a:r>
              <a:rPr lang="en-US" b="1" dirty="0"/>
              <a:t>Life Insurance Trusts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Beneficiary of a life insurance policy is a trust, rather than the individual the insured ultimately wants to benefit upon his/her death.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0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Obtain all benefits of a trust for life insurance proceeds, often the deceased’s most valuable asset.</a:t>
            </a:r>
          </a:p>
          <a:p>
            <a:endParaRPr lang="en-US" b="1" dirty="0"/>
          </a:p>
          <a:p>
            <a:r>
              <a:rPr lang="en-US" b="1" dirty="0"/>
              <a:t>Virtually essential if client has a minor or disabled child.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58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Recognition in Texas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458200" cy="48542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Contract right to receive proceeds is sufficient to be trust property.  § 111.004(12).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Life insurance may be made payable to trustee of inter vivos trust.  Ins. Code</a:t>
            </a:r>
            <a:br>
              <a:rPr lang="en-US" b="1" dirty="0"/>
            </a:br>
            <a:r>
              <a:rPr lang="en-US" b="1" dirty="0"/>
              <a:t>§ 1104.021.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Life insurance may be made payable to trustee of testamentary trust.  Ins. Code</a:t>
            </a:r>
            <a:br>
              <a:rPr lang="en-US" b="1" dirty="0"/>
            </a:br>
            <a:r>
              <a:rPr lang="en-US" b="1" dirty="0"/>
              <a:t>§ 1104.022.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21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 vivos or testamentary?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Reasons to use inter vivos trust: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Reasons to use testamentary trust: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672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Transfer other property to trust?</a:t>
            </a:r>
          </a:p>
          <a:p>
            <a:endParaRPr lang="en-US" b="1" dirty="0"/>
          </a:p>
          <a:p>
            <a:pPr lvl="1"/>
            <a:r>
              <a:rPr lang="en-US" b="1" dirty="0"/>
              <a:t>Funded</a:t>
            </a:r>
          </a:p>
          <a:p>
            <a:pPr lvl="1"/>
            <a:endParaRPr lang="en-US" b="1" dirty="0"/>
          </a:p>
          <a:p>
            <a:pPr lvl="1"/>
            <a:r>
              <a:rPr lang="en-US" b="1"/>
              <a:t>Unfunded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618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Allow settlor to undo plan?</a:t>
            </a:r>
          </a:p>
          <a:p>
            <a:endParaRPr lang="en-US" b="1" dirty="0"/>
          </a:p>
          <a:p>
            <a:pPr lvl="1"/>
            <a:r>
              <a:rPr lang="en-US" b="1" dirty="0"/>
              <a:t>Revocable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Irrevocable [ILIT]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511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750</TotalTime>
  <Words>143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Life Insurance Trusts</vt:lpstr>
      <vt:lpstr>Definition</vt:lpstr>
      <vt:lpstr>Why used?</vt:lpstr>
      <vt:lpstr>Recognition in Texas</vt:lpstr>
      <vt:lpstr>Inter vivos or testamentary?</vt:lpstr>
      <vt:lpstr>Characteristics</vt:lpstr>
      <vt:lpstr>Characteristics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48</cp:revision>
  <dcterms:created xsi:type="dcterms:W3CDTF">2003-10-27T00:40:36Z</dcterms:created>
  <dcterms:modified xsi:type="dcterms:W3CDTF">2018-12-23T00:47:24Z</dcterms:modified>
</cp:coreProperties>
</file>