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6" y="3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D8F6C-91BC-4D85-AE37-7B89C11430D1}" type="datetimeFigureOut">
              <a:rPr lang="en-US" smtClean="0"/>
              <a:t>12/22/2018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746A43-0AAB-4305-AF65-751961687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11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872AA2-DF1E-462B-A3CC-CCF5826F1C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8DA23-BAE8-4E9F-8120-C754B63164D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556ABC-14A8-40A0-B9A6-2727C95173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17E783-78FA-4E2A-9A22-6F6125598D2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08DDA1-1EF1-4D5A-927B-2A61C3255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C8C18E-CEC4-46F4-AC8E-7E6A57586C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4643E9-5D33-4B73-8B27-85804B68AD9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919FEF-254E-41C2-B237-52799F22D2D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E87076B8-BF24-44A0-B585-746F7ED7314E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756084E5-9BA0-4F2B-AA5E-B6D169BCE84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077200" cy="1673352"/>
          </a:xfrm>
        </p:spPr>
        <p:txBody>
          <a:bodyPr/>
          <a:lstStyle/>
          <a:p>
            <a:pPr algn="ctr" eaLnBrk="1" hangingPunct="1"/>
            <a:br>
              <a:rPr lang="en-US" b="1" dirty="0"/>
            </a:br>
            <a:r>
              <a:rPr lang="en-US" b="1" dirty="0"/>
              <a:t>Support Trusts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2589F8-A150-4B71-B2A6-2EF5E03592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Use of trust funds limited to beneficiary’s support, e.g.,</a:t>
            </a:r>
          </a:p>
          <a:p>
            <a:pPr lvl="1"/>
            <a:r>
              <a:rPr lang="en-US" b="1" dirty="0"/>
              <a:t>Health</a:t>
            </a:r>
          </a:p>
          <a:p>
            <a:pPr lvl="1"/>
            <a:r>
              <a:rPr lang="en-US" b="1" dirty="0"/>
              <a:t>Education</a:t>
            </a:r>
          </a:p>
          <a:p>
            <a:pPr lvl="1"/>
            <a:r>
              <a:rPr lang="en-US" b="1" dirty="0"/>
              <a:t>Maintenance</a:t>
            </a:r>
          </a:p>
          <a:p>
            <a:pPr lvl="1"/>
            <a:r>
              <a:rPr lang="en-US" b="1" dirty="0"/>
              <a:t>Support</a:t>
            </a:r>
          </a:p>
          <a:p>
            <a:pPr lvl="1"/>
            <a:endParaRPr lang="en-US" b="1" dirty="0"/>
          </a:p>
          <a:p>
            <a:r>
              <a:rPr lang="en-US" b="1" dirty="0"/>
              <a:t>Distributions for support may be mandatory or discretionary. </a:t>
            </a:r>
          </a:p>
          <a:p>
            <a:pPr lvl="1"/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375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Drafting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1.  Define support</a:t>
            </a:r>
          </a:p>
          <a:p>
            <a:endParaRPr lang="en-US" b="1" dirty="0"/>
          </a:p>
          <a:p>
            <a:pPr lvl="1"/>
            <a:r>
              <a:rPr lang="en-US" b="1" dirty="0"/>
              <a:t>Default = level of support to which beneficiary accustomed before becoming a beneficiary.</a:t>
            </a:r>
          </a:p>
          <a:p>
            <a:pPr lvl="2"/>
            <a:r>
              <a:rPr lang="en-US" b="1" dirty="0"/>
              <a:t>Is this what the settlor intends?</a:t>
            </a:r>
          </a:p>
          <a:p>
            <a:pPr marL="457200" lvl="1" indent="0">
              <a:buNone/>
            </a:pPr>
            <a:endParaRPr lang="en-US" b="1" dirty="0"/>
          </a:p>
          <a:p>
            <a:pPr lvl="1"/>
            <a:r>
              <a:rPr lang="en-US" b="1" dirty="0"/>
              <a:t>Does support of beneficiary include support of beneficiary’s dependents?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228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Drafting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2.  Are beneficiary’s other resources to be considered?</a:t>
            </a:r>
          </a:p>
          <a:p>
            <a:endParaRPr lang="en-US" b="1" dirty="0"/>
          </a:p>
          <a:p>
            <a:pPr lvl="1"/>
            <a:r>
              <a:rPr lang="en-US" b="1" dirty="0"/>
              <a:t>If yes, how?</a:t>
            </a:r>
          </a:p>
          <a:p>
            <a:pPr lvl="1"/>
            <a:endParaRPr lang="en-US" b="1" dirty="0"/>
          </a:p>
          <a:p>
            <a:pPr lvl="1"/>
            <a:r>
              <a:rPr lang="en-US" b="1" i="1" dirty="0" err="1"/>
              <a:t>Keisling</a:t>
            </a:r>
            <a:r>
              <a:rPr lang="en-US" b="1" dirty="0"/>
              <a:t> – p. </a:t>
            </a:r>
            <a:r>
              <a:rPr lang="en-US" b="1"/>
              <a:t>573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B0C12D-EF5C-4A52-ACA8-F0DD9D30AE58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4389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538</TotalTime>
  <Words>90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Corbel</vt:lpstr>
      <vt:lpstr>Tahoma</vt:lpstr>
      <vt:lpstr>Wingdings</vt:lpstr>
      <vt:lpstr>Wingdings 2</vt:lpstr>
      <vt:lpstr>Wingdings 3</vt:lpstr>
      <vt:lpstr>Module</vt:lpstr>
      <vt:lpstr> Support Trusts</vt:lpstr>
      <vt:lpstr>Definition</vt:lpstr>
      <vt:lpstr>Drafting Considerations</vt:lpstr>
      <vt:lpstr>Drafting Considerations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Klamath Falls</dc:title>
  <dc:creator>Gerry W. Beyer</dc:creator>
  <cp:lastModifiedBy>Gerry Beyer</cp:lastModifiedBy>
  <cp:revision>42</cp:revision>
  <dcterms:created xsi:type="dcterms:W3CDTF">2003-10-27T00:40:36Z</dcterms:created>
  <dcterms:modified xsi:type="dcterms:W3CDTF">2018-12-22T18:30:16Z</dcterms:modified>
</cp:coreProperties>
</file>