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863CD-53AD-47B8-A961-0178B2F5881F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5A0D7-0CDF-445E-8EFC-E3F2D15D5F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5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1430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Trust Purposes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 – § 112.031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“A trust may be created for any purpose that is not illegal.”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472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Prohibited Trustee Conduct —</a:t>
            </a:r>
            <a:br>
              <a:rPr lang="en-US" dirty="0"/>
            </a:br>
            <a:r>
              <a:rPr lang="en-US" dirty="0"/>
              <a:t>§ 112.031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Clr>
                <a:schemeClr val="tx1"/>
              </a:buClr>
              <a:buAutoNum type="arabicPeriod"/>
            </a:pPr>
            <a:r>
              <a:rPr lang="en-US" b="1" dirty="0"/>
              <a:t>Commit a crime</a:t>
            </a:r>
          </a:p>
          <a:p>
            <a:pPr marL="633222" indent="-514350">
              <a:buClr>
                <a:schemeClr val="tx1"/>
              </a:buClr>
              <a:buAutoNum type="arabicPeriod"/>
            </a:pPr>
            <a:endParaRPr lang="en-US" b="1" dirty="0"/>
          </a:p>
          <a:p>
            <a:pPr marL="633222" indent="-514350">
              <a:buClr>
                <a:schemeClr val="tx1"/>
              </a:buClr>
              <a:buAutoNum type="arabicPeriod"/>
            </a:pPr>
            <a:r>
              <a:rPr lang="en-US" b="1" dirty="0"/>
              <a:t>Commit a tortious act</a:t>
            </a:r>
          </a:p>
          <a:p>
            <a:pPr marL="633222" indent="-514350">
              <a:buClr>
                <a:schemeClr val="tx1"/>
              </a:buClr>
              <a:buAutoNum type="arabicPeriod"/>
            </a:pPr>
            <a:endParaRPr lang="en-US" b="1" dirty="0"/>
          </a:p>
          <a:p>
            <a:pPr marL="633222" indent="-514350">
              <a:buClr>
                <a:schemeClr val="tx1"/>
              </a:buClr>
              <a:buAutoNum type="arabicPeriod"/>
            </a:pPr>
            <a:r>
              <a:rPr lang="en-US" b="1" dirty="0"/>
              <a:t>Commit an act contrary to public 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6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Intent and effect (majority &amp; Texas)</a:t>
            </a:r>
          </a:p>
          <a:p>
            <a:endParaRPr lang="en-US" b="1" dirty="0"/>
          </a:p>
          <a:p>
            <a:r>
              <a:rPr lang="en-US" b="1" dirty="0"/>
              <a:t>2.  Use of property (minority)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Hunt v. Carroll – </a:t>
            </a:r>
            <a:r>
              <a:rPr lang="en-US" dirty="0"/>
              <a:t>p. 534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married = nothing</a:t>
            </a:r>
          </a:p>
          <a:p>
            <a:endParaRPr lang="en-US" b="1" dirty="0"/>
          </a:p>
          <a:p>
            <a:r>
              <a:rPr lang="en-US" b="1" dirty="0"/>
              <a:t>If widow or divorce = $250/month</a:t>
            </a:r>
          </a:p>
          <a:p>
            <a:endParaRPr lang="en-US" b="1" dirty="0"/>
          </a:p>
          <a:p>
            <a:r>
              <a:rPr lang="en-US" b="1" dirty="0"/>
              <a:t>If remarry current husband = nothing</a:t>
            </a:r>
          </a:p>
          <a:p>
            <a:endParaRPr lang="en-US" b="1" dirty="0"/>
          </a:p>
          <a:p>
            <a:r>
              <a:rPr lang="en-US" b="1" dirty="0"/>
              <a:t>If live 20 years = entire estate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Stewart</a:t>
            </a:r>
            <a:r>
              <a:rPr lang="en-US" dirty="0"/>
              <a:t> – p. 539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x named as guardian, trust ends and property goes to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165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Discrimination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 1, page 542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7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Defrauding Creditors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Uniform Fraudulent Transfer Act (Texas version)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6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If defrauding creditors, set aside conveyance to trust up to amount of claim.</a:t>
            </a:r>
          </a:p>
          <a:p>
            <a:endParaRPr lang="en-US" b="1" dirty="0"/>
          </a:p>
          <a:p>
            <a:r>
              <a:rPr lang="en-US" b="1" dirty="0"/>
              <a:t>2.  If other improper purpose:</a:t>
            </a:r>
          </a:p>
          <a:p>
            <a:pPr lvl="1"/>
            <a:r>
              <a:rPr lang="en-US" b="1" dirty="0"/>
              <a:t>Resulting trust (settlor regains property), or</a:t>
            </a:r>
          </a:p>
          <a:p>
            <a:pPr lvl="1"/>
            <a:r>
              <a:rPr lang="en-US" b="1" dirty="0"/>
              <a:t>Permit trustee to retain property free of trust.</a:t>
            </a:r>
          </a:p>
          <a:p>
            <a:pPr lvl="2"/>
            <a:r>
              <a:rPr lang="en-US" b="1" dirty="0"/>
              <a:t>How decide?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577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233</TotalTime>
  <Words>179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Trust Purposes</vt:lpstr>
      <vt:lpstr>General Rule – § 112.031</vt:lpstr>
      <vt:lpstr>Prohibited Trustee Conduct — § 112.031</vt:lpstr>
      <vt:lpstr>Standard</vt:lpstr>
      <vt:lpstr>Hunt v. Carroll – p. 534</vt:lpstr>
      <vt:lpstr>Stewart – p. 539</vt:lpstr>
      <vt:lpstr>Discrimination</vt:lpstr>
      <vt:lpstr>Defrauding Creditors</vt:lpstr>
      <vt:lpstr>Remedy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20</cp:revision>
  <dcterms:created xsi:type="dcterms:W3CDTF">2003-10-27T00:40:36Z</dcterms:created>
  <dcterms:modified xsi:type="dcterms:W3CDTF">2019-03-26T23:37:48Z</dcterms:modified>
</cp:coreProperties>
</file>