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E92B1-A1AD-42F7-8A1F-D5153E1EFF6F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B4C56-14D2-4158-9FD8-76321B407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0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1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44E1-0E7C-47FF-9B26-1D9DEAD6C334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623E-8EDC-4A10-8762-2FB91F6B5DF1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F59C9-A9C4-41B2-BF3B-07784B38FD33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60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1950-5D37-477F-9C1B-86BE05B9AE58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10FB-3E01-4783-A8C2-6C2000CE8EA6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85A-3574-466E-80CA-3C46FED7EC72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DFC36-3A0A-48E8-AB75-C2EC30448548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4E32-E922-4AC0-BD11-012853246DD0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A81B-3215-4BF3-A2B9-C74F41ADDAF8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9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F0F32-1A2A-4450-A071-89782037DB51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0CBE658-9B81-4B1C-80CF-D30D9DDCC88D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2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3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3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8714611-5546-4B4A-9C01-35EB06E86C9B}" type="datetime1">
              <a:rPr lang="en-US" smtClean="0"/>
              <a:t>3/18/2019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7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57400"/>
            <a:ext cx="8077200" cy="12954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CONSIDERATION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Consideration is not required for creation of a valid trust. § 112.003</a:t>
            </a:r>
          </a:p>
          <a:p>
            <a:endParaRPr lang="en-US" b="1" dirty="0"/>
          </a:p>
          <a:p>
            <a:r>
              <a:rPr lang="en-US" b="1" dirty="0"/>
              <a:t>A trust is a conveyance; not a contract.</a:t>
            </a:r>
          </a:p>
          <a:p>
            <a:endParaRPr lang="en-US" b="1" dirty="0"/>
          </a:p>
          <a:p>
            <a:r>
              <a:rPr lang="en-US" b="1" dirty="0"/>
              <a:t>Problem 1, p. 519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Yes, settlor can invalidate.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No, settlor cannot invalidate.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I would let Judge Judy decide.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43888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 to Create Trust in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Consideration is needed to enforce a promise to create a trust in the future.</a:t>
            </a:r>
            <a:br>
              <a:rPr lang="en-US" b="1" dirty="0"/>
            </a:br>
            <a:r>
              <a:rPr lang="en-US" b="1" dirty="0"/>
              <a:t>§ 112.003</a:t>
            </a:r>
          </a:p>
          <a:p>
            <a:endParaRPr lang="en-US" b="1" dirty="0"/>
          </a:p>
          <a:p>
            <a:r>
              <a:rPr lang="en-US" b="1" dirty="0"/>
              <a:t>Problem 2, p. 520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Yes, Son may legally force Dad to create the trust.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No, Son may not legally force Dad to create the trust.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Better call Saul.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3036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 as Trust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trust property is a promise, it needs to be supported by consideration to have value.</a:t>
            </a:r>
          </a:p>
          <a:p>
            <a:endParaRPr lang="en-US" b="1" dirty="0"/>
          </a:p>
          <a:p>
            <a:r>
              <a:rPr lang="en-US" b="1" dirty="0"/>
              <a:t>Question: Settlor transfers my promise to </a:t>
            </a:r>
            <a:r>
              <a:rPr lang="en-US" b="1"/>
              <a:t>give the settlor </a:t>
            </a:r>
            <a:r>
              <a:rPr lang="en-US" b="1" dirty="0"/>
              <a:t>$1,000 on April 1 to the trustee of a trust.  Is this trust property?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15564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1074</TotalTime>
  <Words>125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CONSIDERATION</vt:lpstr>
      <vt:lpstr>General Rule</vt:lpstr>
      <vt:lpstr>Promise to Create Trust in Future</vt:lpstr>
      <vt:lpstr>Promise as Trust Property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56</cp:revision>
  <dcterms:created xsi:type="dcterms:W3CDTF">2010-09-21T20:43:18Z</dcterms:created>
  <dcterms:modified xsi:type="dcterms:W3CDTF">2019-03-18T23:00:56Z</dcterms:modified>
</cp:coreProperties>
</file>