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FD0AA-8AA9-4686-81DB-ADD9310ED526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D632A-461D-438B-86BF-36DEA6A2F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1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50FD-66C5-4BB0-B66E-CB9327CCDA71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6AF6-4E4F-4B1F-8453-3D343ECF2F14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C80E0-0734-4792-9555-726CB9284C08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60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B652-33DB-4D6B-93A9-86C303BC6CEE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227A-BF52-4EA7-ABA9-9375CEADED69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9C0D-D662-4295-AAC8-6DD59CACDD70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7E6F-F29E-4F11-99AB-EAB1161C188B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291-07FA-4673-A053-7D5EA1C2095B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9CF9E-B999-4C19-91FC-2152CE19B667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9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1666-89B2-4F69-9DEF-365AFB748C9D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885A4C5-227B-4995-8275-219713A070A4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2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3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3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A81F99-D8EC-4A94-BD51-8DD42A7090A1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7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57400"/>
            <a:ext cx="8077200" cy="12954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TRUST CREATION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 During Settlor’s Lifetime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Self-Declaration of Trust -- § 112.001(1)</a:t>
            </a:r>
          </a:p>
          <a:p>
            <a:endParaRPr lang="en-US" b="1" dirty="0"/>
          </a:p>
          <a:p>
            <a:pPr lvl="1"/>
            <a:r>
              <a:rPr lang="en-US" b="1" dirty="0"/>
              <a:t>Settlor = Trustee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4339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 During Settlor’s Lifetime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Transfer or Conveyance in Trust –</a:t>
            </a:r>
            <a:br>
              <a:rPr lang="en-US" b="1" dirty="0"/>
            </a:br>
            <a:r>
              <a:rPr lang="en-US" b="1" dirty="0"/>
              <a:t> § 112.001(2)</a:t>
            </a:r>
          </a:p>
          <a:p>
            <a:endParaRPr lang="en-US" b="1" dirty="0"/>
          </a:p>
          <a:p>
            <a:pPr lvl="1"/>
            <a:r>
              <a:rPr lang="en-US" b="1" dirty="0"/>
              <a:t>Settlor ≠ Trustee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6817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 During Settlor’s Lifetime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Often called:</a:t>
            </a:r>
          </a:p>
          <a:p>
            <a:endParaRPr lang="en-US" b="1" dirty="0"/>
          </a:p>
          <a:p>
            <a:pPr lvl="1"/>
            <a:r>
              <a:rPr lang="en-US" b="1" dirty="0"/>
              <a:t>“Inter vivos trust”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“Living trust”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06549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 Upon Settlor’s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 settlor’s will -- § 112.001(3)</a:t>
            </a:r>
          </a:p>
          <a:p>
            <a:endParaRPr lang="en-US" b="1" dirty="0"/>
          </a:p>
          <a:p>
            <a:r>
              <a:rPr lang="en-US" b="1" dirty="0"/>
              <a:t>Precondition to trust validity =  will validity</a:t>
            </a:r>
          </a:p>
          <a:p>
            <a:endParaRPr lang="en-US" b="1" dirty="0"/>
          </a:p>
          <a:p>
            <a:r>
              <a:rPr lang="en-US" b="1" dirty="0"/>
              <a:t>“Testamentary trust”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248653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1058</TotalTime>
  <Words>77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TRUST CREATION</vt:lpstr>
      <vt:lpstr>A.  During Settlor’s Lifetime</vt:lpstr>
      <vt:lpstr>A.  During Settlor’s Lifetime</vt:lpstr>
      <vt:lpstr>A.  During Settlor’s Lifetime</vt:lpstr>
      <vt:lpstr>B.  Upon Settlor’s Death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55</cp:revision>
  <dcterms:created xsi:type="dcterms:W3CDTF">2010-09-21T20:43:18Z</dcterms:created>
  <dcterms:modified xsi:type="dcterms:W3CDTF">2019-03-18T22:58:57Z</dcterms:modified>
</cp:coreProperties>
</file>