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7B370-7F02-4C2C-95B7-3B6AA75CECC6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BED4A-790B-4B96-AE73-0B65CDCB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94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B647-1820-44A5-B752-AD9FDB358851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53-9A3D-45C6-9C65-A95A3C297A67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CE59-993C-46DC-ACDF-CCBF82C55BB1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BD773-C632-467E-88F0-B1D58A87D711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CF78-00DF-4FF3-B16A-FDADF5E8D764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D378-B5A8-4DC9-A75B-D08E4107B256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326D-62D4-41E4-BA78-CBA021B483F3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4C9C1-16D1-4E58-BAB6-BFDD0D01FFE7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09B33-7773-4B85-A5F3-5F2402E4952A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1DD6-EC47-4ECF-9894-EDB5F4F1ED9B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E9F066-A590-4154-B252-7C37157292B4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CC7338F-1299-4F02-B377-B3F2048932E9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210" y="7874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Burial Plots</a:t>
            </a:r>
          </a:p>
        </p:txBody>
      </p:sp>
      <p:pic>
        <p:nvPicPr>
          <p:cNvPr id="2050" name="Picture 2" descr="http://www.poughkeepsieruralcemetery.com/images/buria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09800"/>
            <a:ext cx="3661620" cy="2428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mention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Health &amp; Safety Code § 711.039(h).</a:t>
            </a:r>
          </a:p>
          <a:p>
            <a:endParaRPr lang="en-US" b="1" dirty="0"/>
          </a:p>
          <a:p>
            <a:r>
              <a:rPr lang="en-US" b="1" dirty="0"/>
              <a:t>Must make </a:t>
            </a:r>
            <a:r>
              <a:rPr lang="en-US" b="1" u="sng" dirty="0"/>
              <a:t>specific mention </a:t>
            </a:r>
            <a:r>
              <a:rPr lang="en-US" b="1" dirty="0"/>
              <a:t>of plot in will to devise the plot.</a:t>
            </a:r>
          </a:p>
          <a:p>
            <a:endParaRPr lang="en-US" b="1" dirty="0"/>
          </a:p>
          <a:p>
            <a:r>
              <a:rPr lang="en-US" b="1" dirty="0"/>
              <a:t>If not:</a:t>
            </a:r>
          </a:p>
          <a:p>
            <a:pPr lvl="1"/>
            <a:r>
              <a:rPr lang="en-US" b="1" dirty="0"/>
              <a:t>Spouse automatically gets one plot.</a:t>
            </a:r>
          </a:p>
          <a:p>
            <a:pPr lvl="1"/>
            <a:r>
              <a:rPr lang="en-US" b="1" dirty="0"/>
              <a:t>Rest of plots pass to heirs (not will beneficiaries).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92214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778</TotalTime>
  <Words>49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Burial Plots</vt:lpstr>
      <vt:lpstr>Specific mention required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49</cp:revision>
  <dcterms:created xsi:type="dcterms:W3CDTF">2010-09-21T20:43:18Z</dcterms:created>
  <dcterms:modified xsi:type="dcterms:W3CDTF">2019-03-04T22:17:15Z</dcterms:modified>
</cp:coreProperties>
</file>