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C77BC-5191-4250-8E66-180A7149BD6D}" type="datetimeFigureOut">
              <a:rPr lang="en-US" smtClean="0"/>
              <a:t>3/4/2019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5A804-B542-483D-98C4-2D0DAB0E9B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14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2792B-7CF2-4FFC-9C0E-5B18BD0A9430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2378F-2BFD-4966-90AE-E308148E5879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3B9AC-54EC-4E8D-8E07-E19527B87E16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334C6-35A5-48C9-A5E0-1A17B5037D32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6AED2-8351-4BAA-9382-4A1678184F84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12EF-D6E1-4F67-950E-11B5A8DFCC6D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26495-1168-445D-A568-CD8EB01BD3B5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1709-0744-4CBC-82A5-EDA707E8844A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1283-BEA6-408A-8315-0088F5D3D9E7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07183-B305-450F-ACC0-5D6D4E0EED3B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888017F-5511-4543-B914-62A59A6900A9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ABDCC3-B73D-4562-966B-67F15BB1ADD5}" type="datetime1">
              <a:rPr lang="en-US" smtClean="0"/>
              <a:t>3/4/2019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reefer+madness&amp;source=images&amp;cd=&amp;cad=rja&amp;docid=3ND9FzFX5S_0vM&amp;tbnid=WMm0sbJFqd324M:&amp;ved=0CAUQjRw&amp;url=http://americansforcannabis.com/makeitlawful/reefer-madness-1938/&amp;ei=CYQzUeyVEMb-2QXHy4HADQ&amp;bvm=bv.43148975,d.b2I&amp;psig=AFQjCNFMFpwJYcpVp77S9wS-XvIn7p4RsQ&amp;ust=136241695020143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Combination Wills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 what property does contract attach</a:t>
            </a:r>
          </a:p>
          <a:p>
            <a:endParaRPr lang="en-US" b="1" dirty="0"/>
          </a:p>
          <a:p>
            <a:pPr lvl="1"/>
            <a:r>
              <a:rPr lang="en-US" b="1" i="1" dirty="0"/>
              <a:t>Murphy v. Slaton</a:t>
            </a:r>
            <a:r>
              <a:rPr lang="en-US" b="1" dirty="0"/>
              <a:t> – p. 294</a:t>
            </a:r>
          </a:p>
          <a:p>
            <a:pPr marL="457200" lvl="1" indent="0">
              <a:buNone/>
            </a:pPr>
            <a:endParaRPr lang="en-US" b="1" i="1" dirty="0"/>
          </a:p>
          <a:p>
            <a:pPr lvl="1"/>
            <a:r>
              <a:rPr lang="en-US" b="1" dirty="0"/>
              <a:t>If contract silent, only to property owned at time first person dies.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087140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Revocability of Contract</a:t>
            </a:r>
          </a:p>
          <a:p>
            <a:endParaRPr lang="en-US" b="1" dirty="0"/>
          </a:p>
          <a:p>
            <a:pPr lvl="1"/>
            <a:r>
              <a:rPr lang="en-US" b="1" dirty="0"/>
              <a:t>While both alive – generally revocable upon notice unless contract provides otherwise.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After one dies – generally irrevocable.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Note – will remains revocable even though revocation breaches contract.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99742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Advice</a:t>
            </a:r>
          </a:p>
          <a:p>
            <a:endParaRPr lang="en-US" b="1" dirty="0"/>
          </a:p>
          <a:p>
            <a:pPr lvl="1"/>
            <a:r>
              <a:rPr lang="en-US" b="1" dirty="0"/>
              <a:t>Avoid in most cases.</a:t>
            </a:r>
          </a:p>
          <a:p>
            <a:pPr lvl="2"/>
            <a:r>
              <a:rPr lang="en-US" b="1" dirty="0"/>
              <a:t>But</a:t>
            </a:r>
            <a:r>
              <a:rPr lang="en-US" b="1"/>
              <a:t>, may </a:t>
            </a:r>
            <a:r>
              <a:rPr lang="en-US" b="1" dirty="0"/>
              <a:t>be useful in marital </a:t>
            </a:r>
            <a:r>
              <a:rPr lang="en-US" b="1"/>
              <a:t>agreement planning.</a:t>
            </a:r>
            <a:endParaRPr lang="en-US" b="1" dirty="0"/>
          </a:p>
          <a:p>
            <a:pPr lvl="1"/>
            <a:endParaRPr lang="en-US" b="1" dirty="0"/>
          </a:p>
          <a:p>
            <a:pPr lvl="1"/>
            <a:r>
              <a:rPr lang="en-US" b="1" dirty="0"/>
              <a:t>Other techniques (e.g., trust) work better.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8508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Joint Wills – what they are not</a:t>
            </a:r>
          </a:p>
        </p:txBody>
      </p:sp>
      <p:pic>
        <p:nvPicPr>
          <p:cNvPr id="4" name="Picture 2" descr="http://americansforcannabis.com/makeitlawful/wp-content/uploads/2012/11/ReeferMadness-3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2286000"/>
            <a:ext cx="82296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6769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Joint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Single document containing wills of two or more persons.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224137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33321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Reciprocal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Separate wills with parallel dispositive plans.</a:t>
            </a:r>
          </a:p>
          <a:p>
            <a:pPr lvl="1"/>
            <a:r>
              <a:rPr lang="en-US" b="1" dirty="0"/>
              <a:t>“Sweetheart wills”</a:t>
            </a:r>
          </a:p>
          <a:p>
            <a:pPr lvl="2"/>
            <a:r>
              <a:rPr lang="en-US" b="1" dirty="0"/>
              <a:t>“I leave all to wife.  If wife is dead, I leave all to children.”</a:t>
            </a:r>
          </a:p>
          <a:p>
            <a:pPr lvl="2"/>
            <a:r>
              <a:rPr lang="en-US" b="1" dirty="0"/>
              <a:t>“I leave all to husband.  If husband is dead, I leave all to children.”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389471-9C37-4B90-8873-7381AF523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0" y="47148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96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Will executed (or not revoked) pursuant to a valid contract.</a:t>
            </a:r>
          </a:p>
          <a:p>
            <a:endParaRPr lang="en-US" b="1" dirty="0"/>
          </a:p>
          <a:p>
            <a:pPr lvl="1"/>
            <a:r>
              <a:rPr lang="en-US" b="1" dirty="0"/>
              <a:t>EC § 254.004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58878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Establishing if will written before 9/1/79:</a:t>
            </a:r>
          </a:p>
          <a:p>
            <a:endParaRPr lang="en-US" b="1" dirty="0"/>
          </a:p>
          <a:p>
            <a:pPr lvl="1"/>
            <a:r>
              <a:rPr lang="en-US" b="1" dirty="0"/>
              <a:t>Extrinsic evidence allowed.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Caused considerable litigation.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41022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Establishing if will written on or after 9/1/79:</a:t>
            </a:r>
          </a:p>
          <a:p>
            <a:endParaRPr lang="en-US" b="1" dirty="0"/>
          </a:p>
          <a:p>
            <a:pPr lvl="1"/>
            <a:r>
              <a:rPr lang="en-US" b="1" dirty="0"/>
              <a:t>1.  Express provision in will stating:</a:t>
            </a:r>
          </a:p>
          <a:p>
            <a:pPr lvl="2"/>
            <a:r>
              <a:rPr lang="en-US" b="1" dirty="0"/>
              <a:t>A contract exists, and</a:t>
            </a:r>
          </a:p>
          <a:p>
            <a:pPr lvl="2"/>
            <a:r>
              <a:rPr lang="en-US" b="1" dirty="0"/>
              <a:t>The material terms of that contract.</a:t>
            </a:r>
          </a:p>
          <a:p>
            <a:pPr marL="768096" lvl="2" indent="0" algn="ctr">
              <a:buNone/>
            </a:pPr>
            <a:endParaRPr lang="en-US" b="1" dirty="0"/>
          </a:p>
          <a:p>
            <a:pPr marL="768096" lvl="2" indent="0" algn="ctr">
              <a:buNone/>
            </a:pPr>
            <a:r>
              <a:rPr lang="en-US" b="1" dirty="0"/>
              <a:t>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47282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Establishing if will written on or after 9/1/79:</a:t>
            </a:r>
          </a:p>
          <a:p>
            <a:endParaRPr lang="en-US" b="1" dirty="0"/>
          </a:p>
          <a:p>
            <a:pPr lvl="1"/>
            <a:r>
              <a:rPr lang="en-US" b="1" dirty="0"/>
              <a:t>2.  Provisions of a written agreement that is binding or enforceable.</a:t>
            </a:r>
            <a:endParaRPr lang="en-US" b="1" i="1" dirty="0"/>
          </a:p>
          <a:p>
            <a:pPr lvl="2"/>
            <a:r>
              <a:rPr lang="en-US" b="1" dirty="0"/>
              <a:t>e.g., a marital agreement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i="1" dirty="0"/>
              <a:t>Estate of </a:t>
            </a:r>
            <a:r>
              <a:rPr lang="en-US" b="1" i="1" dirty="0" err="1"/>
              <a:t>Faccibene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18204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Contractual Wills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Remedy for breach</a:t>
            </a:r>
          </a:p>
          <a:p>
            <a:endParaRPr lang="en-US" b="1" dirty="0"/>
          </a:p>
          <a:p>
            <a:pPr lvl="1"/>
            <a:r>
              <a:rPr lang="en-US" b="1" dirty="0"/>
              <a:t>Constructive trust imposed on person who received property in favor of person who should have received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91005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753</TotalTime>
  <Words>321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Combination Wills</vt:lpstr>
      <vt:lpstr>1.  Joint Wills – what they are not</vt:lpstr>
      <vt:lpstr>1.  Joint Wills</vt:lpstr>
      <vt:lpstr>2.  Reciprocal Wills</vt:lpstr>
      <vt:lpstr>3.  Contractual Wills</vt:lpstr>
      <vt:lpstr>3.  Contractual Wills</vt:lpstr>
      <vt:lpstr>3.  Contractual Wills</vt:lpstr>
      <vt:lpstr>3.  Contractual Wills</vt:lpstr>
      <vt:lpstr>3.  Contractual Wills</vt:lpstr>
      <vt:lpstr>3.  Contractual Wills</vt:lpstr>
      <vt:lpstr>3.  Contractual Wills</vt:lpstr>
      <vt:lpstr>3.  Contractual Wills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53</cp:revision>
  <dcterms:created xsi:type="dcterms:W3CDTF">2010-09-21T20:43:18Z</dcterms:created>
  <dcterms:modified xsi:type="dcterms:W3CDTF">2019-03-04T22:12:53Z</dcterms:modified>
</cp:coreProperties>
</file>