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D1662-0B0F-4835-B487-99ED13B16809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CDB08-A314-4294-9C97-8CCDE218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2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31F1-8D0F-4619-B896-05F815ED8726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AB82-01AF-45F2-8617-A338315ED1C8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46C07-6741-480E-BF44-0CCDE6EFCF25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F98B7-CD3B-45EF-9034-1C3DA34CD05A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BF61-94ED-47AE-9C26-FA90B989346D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E0B1-5E7C-42F5-94DA-C68D9A403E91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5744-E3B1-4CED-A41E-9D850C8C4605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2E5B-66E4-4480-A397-F9F22F2C0463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AF71E-819B-4E32-859F-CC9FAFD494EC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DE92-52CD-4DC9-BB58-465F53B236C4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8D1A19F-6D6B-41D7-8640-D38EEE262F79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F97E99B-492C-4AC8-A3C4-7C1D604BA488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Conditional Wills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2" t="3253" r="4054" b="3236"/>
          <a:stretch/>
        </p:blipFill>
        <p:spPr>
          <a:xfrm>
            <a:off x="2133600" y="2971800"/>
            <a:ext cx="5257800" cy="3429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will which states that it is effective only if a stated event occurs (or does not occur).</a:t>
            </a:r>
          </a:p>
          <a:p>
            <a:endParaRPr lang="en-US" b="1" dirty="0"/>
          </a:p>
          <a:p>
            <a:pPr lvl="1"/>
            <a:r>
              <a:rPr lang="en-US" b="1" dirty="0"/>
              <a:t>“This will is effective only if I die in 2059.”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“This will is effective only if  the Texas Tech football team is ranked by the AP poll at least number 10 or better the year in which I die.”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7177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if a will is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Presumption</a:t>
            </a:r>
          </a:p>
          <a:p>
            <a:endParaRPr lang="en-US" b="1" dirty="0"/>
          </a:p>
          <a:p>
            <a:pPr lvl="1"/>
            <a:r>
              <a:rPr lang="en-US" b="1" dirty="0"/>
              <a:t>Will is general, not conditional.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Events stated in the will are presumed to be inducements, not condition precedents.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29943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if a will is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Cases</a:t>
            </a:r>
          </a:p>
          <a:p>
            <a:endParaRPr lang="en-US" b="1" dirty="0"/>
          </a:p>
          <a:p>
            <a:pPr lvl="1"/>
            <a:r>
              <a:rPr lang="en-US" b="1" i="1" dirty="0"/>
              <a:t>Ferguson</a:t>
            </a:r>
            <a:r>
              <a:rPr lang="en-US" b="1" dirty="0"/>
              <a:t> – p. 281</a:t>
            </a:r>
          </a:p>
          <a:p>
            <a:pPr marL="457200" lvl="1" indent="0">
              <a:buNone/>
            </a:pPr>
            <a:endParaRPr lang="en-US" b="1" i="1" dirty="0"/>
          </a:p>
          <a:p>
            <a:pPr lvl="2"/>
            <a:r>
              <a:rPr lang="en-US" b="1" i="1" dirty="0"/>
              <a:t>“</a:t>
            </a:r>
            <a:r>
              <a:rPr lang="en-US" b="1" dirty="0"/>
              <a:t>I am going on a journey and I may never come back alive so I make this will, but I expect to make changes if I live.”</a:t>
            </a:r>
          </a:p>
          <a:p>
            <a:pPr lvl="2"/>
            <a:endParaRPr lang="en-US" b="1" i="1" dirty="0"/>
          </a:p>
          <a:p>
            <a:pPr lvl="2"/>
            <a:r>
              <a:rPr lang="en-US" b="1" dirty="0"/>
              <a:t>Inducement only; not conditional.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1931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if a will is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Cases</a:t>
            </a:r>
          </a:p>
          <a:p>
            <a:endParaRPr lang="en-US" b="1" dirty="0"/>
          </a:p>
          <a:p>
            <a:pPr lvl="1"/>
            <a:r>
              <a:rPr lang="en-US" b="1" i="1" dirty="0"/>
              <a:t>Perez</a:t>
            </a:r>
            <a:r>
              <a:rPr lang="en-US" b="1" dirty="0"/>
              <a:t> – p. </a:t>
            </a:r>
            <a:r>
              <a:rPr lang="en-US" b="1"/>
              <a:t>283</a:t>
            </a:r>
          </a:p>
          <a:p>
            <a:pPr lvl="1"/>
            <a:endParaRPr lang="en-US" b="1" i="1" dirty="0"/>
          </a:p>
          <a:p>
            <a:pPr lvl="2"/>
            <a:r>
              <a:rPr lang="en-US" b="1" dirty="0"/>
              <a:t>“I make the following disposition to be fulfilled in case my death occurs during the surgery.”</a:t>
            </a:r>
          </a:p>
          <a:p>
            <a:pPr lvl="2"/>
            <a:endParaRPr lang="en-US" b="1" i="1" dirty="0"/>
          </a:p>
          <a:p>
            <a:pPr lvl="2"/>
            <a:r>
              <a:rPr lang="en-US" b="1" dirty="0"/>
              <a:t>Conditional.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8801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2C549-D30B-4A69-AB53-CD39D6516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Determining if a will is conditional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35E32-F497-4664-AC7C-E5CFB63CA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 2, page 286.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DC260-893E-4089-98B4-50913997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90064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1509</TotalTime>
  <Words>199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Conditional Wills</vt:lpstr>
      <vt:lpstr>Defined</vt:lpstr>
      <vt:lpstr>Determining if a will is conditional</vt:lpstr>
      <vt:lpstr>Determining if a will is conditional</vt:lpstr>
      <vt:lpstr>Determining if a will is conditional</vt:lpstr>
      <vt:lpstr>Determining if a will is conditional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51</cp:revision>
  <dcterms:created xsi:type="dcterms:W3CDTF">2010-09-21T20:43:18Z</dcterms:created>
  <dcterms:modified xsi:type="dcterms:W3CDTF">2019-03-03T22:47:12Z</dcterms:modified>
</cp:coreProperties>
</file>