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8" d="100"/>
          <a:sy n="68" d="100"/>
        </p:scale>
        <p:origin x="124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Family Settlement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All heirs and beneficiaries contractually agree on distribution of testator’s property.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6404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In re Morris</a:t>
            </a:r>
            <a:r>
              <a:rPr lang="en-US" b="1" dirty="0" smtClean="0"/>
              <a:t> – p. </a:t>
            </a:r>
            <a:r>
              <a:rPr lang="en-US" b="1" smtClean="0"/>
              <a:t>299</a:t>
            </a:r>
            <a:endParaRPr lang="en-US" b="1" dirty="0" smtClean="0"/>
          </a:p>
          <a:p>
            <a:endParaRPr lang="en-US" b="1" i="1" dirty="0"/>
          </a:p>
          <a:p>
            <a:pPr lvl="1"/>
            <a:r>
              <a:rPr lang="en-US" b="1" dirty="0" smtClean="0"/>
              <a:t>A family settlement agreement must contain a distribution plan (not merely an agreement not to probate the will).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10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362</TotalTime>
  <Words>46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Corbel</vt:lpstr>
      <vt:lpstr>Wingdings</vt:lpstr>
      <vt:lpstr>Wingdings 2</vt:lpstr>
      <vt:lpstr>Wingdings 3</vt:lpstr>
      <vt:lpstr>Module</vt:lpstr>
      <vt:lpstr>Family Settlement Agreements</vt:lpstr>
      <vt:lpstr>Basic Idea</vt:lpstr>
      <vt:lpstr>Practice Pointer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41</cp:revision>
  <dcterms:created xsi:type="dcterms:W3CDTF">2010-09-21T20:43:18Z</dcterms:created>
  <dcterms:modified xsi:type="dcterms:W3CDTF">2015-03-04T22:27:02Z</dcterms:modified>
</cp:coreProperties>
</file>