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2" autoAdjust="0"/>
    <p:restoredTop sz="94660"/>
  </p:normalViewPr>
  <p:slideViewPr>
    <p:cSldViewPr>
      <p:cViewPr varScale="1">
        <p:scale>
          <a:sx n="64" d="100"/>
          <a:sy n="64" d="100"/>
        </p:scale>
        <p:origin x="1351" y="3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6B8C46-887E-4535-B21C-978D4D4FEA3E}" type="datetimeFigureOut">
              <a:rPr lang="en-US" smtClean="0"/>
              <a:t>2/27/2019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396B1B-D4AF-4EE3-B1CE-123114E4B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570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7B378D-18BC-48FE-A0B7-EF0814020F89}" type="datetime1">
              <a:rPr lang="en-US" smtClean="0"/>
              <a:t>2/27/2019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E5CF9-0057-4C0F-87E5-AC42D02EA44E}" type="datetime1">
              <a:rPr lang="en-US" smtClean="0"/>
              <a:t>2/27/2019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1AC12-B1AB-4FB2-93B5-BF7B22920749}" type="datetime1">
              <a:rPr lang="en-US" smtClean="0"/>
              <a:t>2/27/2019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D24804-A19D-4842-9EB3-E7E4301169ED}" type="datetime1">
              <a:rPr lang="en-US" smtClean="0"/>
              <a:t>2/27/2019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9165D-68F6-4461-AABF-DFFCBD204D13}" type="datetime1">
              <a:rPr lang="en-US" smtClean="0"/>
              <a:t>2/27/2019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DF079-00F0-4FFC-9C6B-A4E3F202D641}" type="datetime1">
              <a:rPr lang="en-US" smtClean="0"/>
              <a:t>2/27/2019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1FD07-C391-405F-A509-8C025935D270}" type="datetime1">
              <a:rPr lang="en-US" smtClean="0"/>
              <a:t>2/27/2019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A9D7A-98B1-4150-BDCD-14F67EB6E5C4}" type="datetime1">
              <a:rPr lang="en-US" smtClean="0"/>
              <a:t>2/27/2019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1BA03-90A6-4A20-B056-954F16AD8363}" type="datetime1">
              <a:rPr lang="en-US" smtClean="0"/>
              <a:t>2/27/2019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0A696-7530-40D8-95C5-7D2EC3252D9D}" type="datetime1">
              <a:rPr lang="en-US" smtClean="0"/>
              <a:t>2/27/2019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F6A1576F-C069-4DEA-85AC-7054A4AC6C42}" type="datetime1">
              <a:rPr lang="en-US" smtClean="0"/>
              <a:t>2/27/2019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58EBD73-06F4-42A6-91BF-76C587BD77E2}" type="datetime1">
              <a:rPr lang="en-US" smtClean="0"/>
              <a:t>2/27/2019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905000"/>
            <a:ext cx="8077200" cy="16002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Ante-Mortem Probate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1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455309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Idea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Obtain declaratory judgment while testator is alive that will is valid.</a:t>
            </a:r>
          </a:p>
          <a:p>
            <a:endParaRPr lang="en-US" b="1" dirty="0"/>
          </a:p>
          <a:p>
            <a:r>
              <a:rPr lang="en-US" b="1" dirty="0"/>
              <a:t>Thus, cannot contest after testator dies.</a:t>
            </a:r>
          </a:p>
          <a:p>
            <a:endParaRPr lang="en-US" b="1" dirty="0"/>
          </a:p>
          <a:p>
            <a:r>
              <a:rPr lang="en-US" b="1" dirty="0"/>
              <a:t>Allowed in Alaska, Arkansas, New Hampshire, North Dakota, and Ohio.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2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3565869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Advantages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Testator available for observation and to testify.</a:t>
            </a:r>
          </a:p>
          <a:p>
            <a:endParaRPr lang="en-US" b="1" dirty="0"/>
          </a:p>
          <a:p>
            <a:r>
              <a:rPr lang="en-US" b="1" dirty="0"/>
              <a:t>Reduces will contests.</a:t>
            </a:r>
          </a:p>
          <a:p>
            <a:endParaRPr lang="en-US" b="1" dirty="0"/>
          </a:p>
          <a:p>
            <a:r>
              <a:rPr lang="en-US" b="1" dirty="0"/>
              <a:t>Carries out testator’s intent.</a:t>
            </a:r>
            <a:br>
              <a:rPr lang="en-US" b="1" dirty="0"/>
            </a:br>
            <a:endParaRPr lang="en-US" b="1" dirty="0"/>
          </a:p>
          <a:p>
            <a:r>
              <a:rPr lang="en-US" b="1" dirty="0"/>
              <a:t>Absolute certainty.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3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504646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Disadvantages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Disruptive to family.</a:t>
            </a:r>
          </a:p>
          <a:p>
            <a:endParaRPr lang="en-US" b="1" dirty="0"/>
          </a:p>
          <a:p>
            <a:r>
              <a:rPr lang="en-US" b="1" dirty="0"/>
              <a:t>Contents of will revealed.</a:t>
            </a:r>
          </a:p>
          <a:p>
            <a:endParaRPr lang="en-US" b="1" dirty="0"/>
          </a:p>
          <a:p>
            <a:r>
              <a:rPr lang="en-US" b="1" dirty="0"/>
              <a:t>Potential for testator embarrassment.</a:t>
            </a:r>
          </a:p>
          <a:p>
            <a:endParaRPr lang="en-US" b="1" dirty="0"/>
          </a:p>
          <a:p>
            <a:r>
              <a:rPr lang="en-US" b="1" dirty="0"/>
              <a:t>Cost.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4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42359105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Uniform Probate Code Story</a:t>
            </a: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5600" y="2209800"/>
            <a:ext cx="3111500" cy="3111500"/>
          </a:xfr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5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296698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Texas Story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74156" y="2133600"/>
            <a:ext cx="3595687" cy="3516487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6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8555431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425</TotalTime>
  <Words>88</Words>
  <Application>Microsoft Office PowerPoint</Application>
  <PresentationFormat>On-screen Show (4:3)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Ante-Mortem Probate</vt:lpstr>
      <vt:lpstr>Basic Idea</vt:lpstr>
      <vt:lpstr>Advantages</vt:lpstr>
      <vt:lpstr>Disadvantages</vt:lpstr>
      <vt:lpstr>The Uniform Probate Code Story</vt:lpstr>
      <vt:lpstr>The Texas Story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Revocation by Operation of Law</dc:title>
  <dc:creator>Gerry W. Beyer</dc:creator>
  <cp:lastModifiedBy>Gerry Beyer</cp:lastModifiedBy>
  <cp:revision>43</cp:revision>
  <dcterms:created xsi:type="dcterms:W3CDTF">2010-09-21T20:43:18Z</dcterms:created>
  <dcterms:modified xsi:type="dcterms:W3CDTF">2019-02-27T22:27:45Z</dcterms:modified>
</cp:coreProperties>
</file>