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F5F6C-E257-4B9B-A0C4-D5D1FE16087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E10FF-BEB2-4E53-9CE7-6AE5022E9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8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DAD6-121C-436B-982C-F042249F4854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8FFD-3C7A-4C66-BCE2-821AAB6A7471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38F1-AB73-4B82-B0EA-551440D60408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303E-C442-4744-B5C0-9CF5F2281C1F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E072-0719-4C52-B585-C77323549CB2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A34B8-AF01-44A7-B7A1-0810BC27B3E5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F680-36E0-4401-A4F5-BE47B976EDAF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FE66-2F0A-4050-8600-0A0E214831AF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993CC-29E5-4287-B9FC-24E43F2591AA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2646-58EC-45A0-9D99-CD0EB434DE8C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E13D3D5-426D-4777-A5F3-378B2EE0C00D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48BB62E-9A05-4E11-B203-A83F65B335B6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Will Contest Remedies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Denial of Probate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Most common remedy.</a:t>
            </a:r>
          </a:p>
          <a:p>
            <a:endParaRPr lang="en-US" b="1" dirty="0"/>
          </a:p>
          <a:p>
            <a:r>
              <a:rPr lang="en-US" b="1" dirty="0"/>
              <a:t>Partial invalidity is possible, but rare.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34678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Constructive Trust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Equitable remedy to  prevent unjust enrichment.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i="1" dirty="0"/>
              <a:t>Pope v. Garrett</a:t>
            </a:r>
            <a:r>
              <a:rPr lang="en-US" b="1" dirty="0"/>
              <a:t> – p. </a:t>
            </a:r>
            <a:r>
              <a:rPr lang="en-US" b="1"/>
              <a:t>254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42064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812</TotalTime>
  <Words>42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Will Contest Remedies</vt:lpstr>
      <vt:lpstr>1.  Denial of Probate</vt:lpstr>
      <vt:lpstr>2.  Constructive Trust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41</cp:revision>
  <dcterms:created xsi:type="dcterms:W3CDTF">2010-09-21T20:43:18Z</dcterms:created>
  <dcterms:modified xsi:type="dcterms:W3CDTF">2019-02-27T01:06:06Z</dcterms:modified>
</cp:coreProperties>
</file>