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0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BC8A9-C99F-4A97-A462-D0686FBAD860}" type="datetimeFigureOut">
              <a:rPr lang="en-US" smtClean="0"/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0816B5-B004-4144-B9ED-CE9DF5F95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5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89E58-5738-4DB9-85F8-5ADCE10FA49E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A7D28-F8F3-4DCC-840D-BCCC76A42F0E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329D4-19A6-4EE2-B898-759EB1A1E4E3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B1627-E16E-4F17-947A-FAE9C6F8A82D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C813C-2B68-460A-A9D0-97DA1C5FBEE5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C00B-F887-4423-823D-3D8EB8454041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4DC3-5BB0-472F-8E1F-8F19D9E1B769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48C0F-869E-4024-9578-9AE9EDA61D25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B28A9-9A61-4409-8C96-D122AB9ABB0E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2959B-F16A-4C56-A65C-887B80A14598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FFA637B-866E-4904-88DD-D75CCFC8D729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CB5A5BD-E8E4-4D92-B275-D05E8490150C}" type="datetime1">
              <a:rPr lang="en-US" smtClean="0"/>
              <a:t>2/26/2019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Mistake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252" y="1981200"/>
            <a:ext cx="3769895" cy="2514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285" y="5257800"/>
            <a:ext cx="3164862" cy="1385887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89C6C-3C0B-4B21-98BA-68C5A765C3D7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1</a:t>
            </a:fld>
            <a:endParaRPr lang="en-US" dirty="0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46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Mistake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/>
          </a:bodyPr>
          <a:lstStyle/>
          <a:p>
            <a:r>
              <a:rPr lang="en-US" b="1" dirty="0"/>
              <a:t>1.  Mistake in the Factum/Execution</a:t>
            </a:r>
          </a:p>
          <a:p>
            <a:pPr lvl="1"/>
            <a:r>
              <a:rPr lang="en-US" b="1" dirty="0"/>
              <a:t>Testator did not know testator was signing a will or its contents but not because of someone’s evil conduct.</a:t>
            </a:r>
          </a:p>
          <a:p>
            <a:pPr lvl="1"/>
            <a:r>
              <a:rPr lang="en-US" b="1" dirty="0"/>
              <a:t>No testamentary intent.</a:t>
            </a:r>
          </a:p>
          <a:p>
            <a:pPr lvl="1"/>
            <a:r>
              <a:rPr lang="en-US" b="1" dirty="0"/>
              <a:t>Notes 1-4, p. 247-248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Yes, admit to probate.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No, deny probate.</a:t>
            </a:r>
          </a:p>
          <a:p>
            <a:pPr marL="1225296" lvl="2" indent="-457200">
              <a:buFont typeface="+mj-lt"/>
              <a:buAutoNum type="alphaUcPeriod"/>
            </a:pPr>
            <a:r>
              <a:rPr lang="en-US" b="1" dirty="0"/>
              <a:t>It is a close call because of the new “scrivener’s error” statute.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07235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Mistake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Mistake in the Inducement</a:t>
            </a:r>
          </a:p>
          <a:p>
            <a:endParaRPr lang="en-US" b="1" dirty="0"/>
          </a:p>
          <a:p>
            <a:pPr lvl="1"/>
            <a:r>
              <a:rPr lang="en-US" b="1" dirty="0"/>
              <a:t>Testator mistaken as to extrinsic fact and makes will based on that fact.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“I knew I was signing a will but would not have done so if I knew the truth but no one defrauded 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5341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Mistake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458200" cy="4625609"/>
          </a:xfrm>
        </p:spPr>
        <p:txBody>
          <a:bodyPr/>
          <a:lstStyle/>
          <a:p>
            <a:r>
              <a:rPr lang="en-US" b="1" dirty="0"/>
              <a:t>Remedy for mistake in the inducement</a:t>
            </a:r>
          </a:p>
          <a:p>
            <a:pPr lvl="1"/>
            <a:r>
              <a:rPr lang="en-US" b="1" i="1" dirty="0"/>
              <a:t>Carpenter v. Tinney</a:t>
            </a:r>
            <a:r>
              <a:rPr lang="en-US" b="1" dirty="0"/>
              <a:t> – p. 248</a:t>
            </a:r>
            <a:endParaRPr lang="en-US" b="1" i="1" dirty="0"/>
          </a:p>
          <a:p>
            <a:pPr lvl="1"/>
            <a:r>
              <a:rPr lang="en-US" b="1" dirty="0"/>
              <a:t>No remedy</a:t>
            </a:r>
          </a:p>
          <a:p>
            <a:pPr lvl="1"/>
            <a:r>
              <a:rPr lang="en-US" b="1" dirty="0"/>
              <a:t>Courts have no right to vary or modify the terms of a will or to reform it on the grounds of mistake.</a:t>
            </a:r>
          </a:p>
          <a:p>
            <a:pPr lvl="2"/>
            <a:r>
              <a:rPr lang="en-US" b="1" dirty="0"/>
              <a:t>Unless scrivener’s error proved by clear and convincing evidence.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98049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787B5-5263-4C30-A87C-197BDD7D95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6002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Public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185DA-F74D-46ED-83D2-BF2E6A58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924093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CAC3C-ED46-4772-A549-ADE6CF110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“Evil” Reason to Disinherit Child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7A941-50A1-4A85-A2D5-6E18B1112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Merrick v. </a:t>
            </a:r>
            <a:r>
              <a:rPr lang="en-US" b="1" i="1" dirty="0" err="1"/>
              <a:t>Helter</a:t>
            </a:r>
            <a:r>
              <a:rPr lang="en-US" b="1" dirty="0"/>
              <a:t> – p. 250</a:t>
            </a:r>
            <a:endParaRPr lang="en-US" b="1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E6624C-4688-41FB-A1DF-869843C76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0241008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446</TotalTime>
  <Words>191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Mistake</vt:lpstr>
      <vt:lpstr>Types of Mistake</vt:lpstr>
      <vt:lpstr>Types of Mistake</vt:lpstr>
      <vt:lpstr>Types of Mistake</vt:lpstr>
      <vt:lpstr>Public Policy</vt:lpstr>
      <vt:lpstr>“Evil” Reason to Disinherit Child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43</cp:revision>
  <dcterms:created xsi:type="dcterms:W3CDTF">2010-09-21T20:43:18Z</dcterms:created>
  <dcterms:modified xsi:type="dcterms:W3CDTF">2019-02-27T01:04:40Z</dcterms:modified>
</cp:coreProperties>
</file>