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66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7A722-1CB2-4DC9-A36F-50C8A85C4DB5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615D8-7E2D-4F17-9D51-33EC9CA51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93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88482-73A5-49E0-B6EC-50BD8FA231D1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A2465-EA3D-41C3-8FC4-E4E3B094349B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0EA5-8C4B-47A5-80DC-72A62CFED293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5A980-00D3-429A-AD4D-C43DAB26AEC6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6889B-7EE6-4720-889C-49CC360246C5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1F7C-C84F-4522-8EC1-F4F9178CC7E4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FE7A7-490D-4A47-95CC-58FFC28F2934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CABF4-333D-4553-9FC9-1C2C462AEA5E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746-A080-4EBB-870B-0297F4FA6724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2BB0-A00F-44A6-8E6B-B247B30C4948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D68C326-965A-45C2-A149-57EBD4EA2FB2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1C9B815-7512-4109-91BF-C86F0A2AFAD3}" type="datetime1">
              <a:rPr lang="en-US" smtClean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901148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Fraud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514600"/>
            <a:ext cx="3429000" cy="357987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False representation to testator.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2971800"/>
            <a:ext cx="4638095" cy="3285714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752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False representation to testator.</a:t>
            </a:r>
          </a:p>
          <a:p>
            <a:r>
              <a:rPr lang="en-US" b="1" dirty="0"/>
              <a:t>2.  Knowledge of falsity.</a:t>
            </a:r>
          </a:p>
        </p:txBody>
      </p:sp>
      <p:sp>
        <p:nvSpPr>
          <p:cNvPr id="4" name="AutoShape 2" descr="data:image/jpeg;base64,/9j/4AAQSkZJRgABAQAAAQABAAD/2wCEAAkGBhISERQUEhQVEBQUFRwXEBgWFxcWGBcVFxUVFhQVGBcZHCYeGh0jHRUVIC8gIycpLC0sGB4xNTAqNSYrLCkBCQoKDgwOGg8PGSkkHyQpKS4uLCksLCksLSwpLCwpLCosLCwpLCksLCwsLCopKSwsLCwsLCwsLCwsKSwsKiwsLP/AABEIAK4BIgMBIgACEQEDEQH/xAAcAAEAAgIDAQAAAAAAAAAAAAAABQYEBwIDCAH/xABIEAABAwICBgYGBwQJBAMAAAABAAIDBBEFIQYSMUFRYQcTIjJxkTNScoGhsRQjQmKCosEVU3OyFiRDY4OSk8LRNFTh8ERV0v/EABsBAQACAwEBAAAAAAAAAAAAAAADBAECBQYH/8QAMBEAAgEDAwMCBAYCAwAAAAAAAAECAwQREiExBRNBUWEiQpGxFHGBodHwBjIVweH/2gAMAwEAAhEDEQA/AIzEKiWWVtLTelfm926Nm8k7sv03kK3YDodTUoGqwSSb5HgFxPEX7vgPMqlaIaQwUzJJ5bzVNQ8hkbBrP1Afyguvzs0ZKfa/FazYG4bEd5GtKR78x+Vee69eXF5Wa1aKa23eM/py/oTdIsqVlRSSzN8/3wWusr4oW60sjIm8XuDfK+33KOg0lE3/AE0UlQPXt1UX+o+1/wAIcsbDdB6aN2vJrVUu98x1zfk05D4nmsDSXpFhp7xw2nlGWR+rZ4uG3wb5hebpW0astFCLm/V7L+f3X5HalUcVmbx+7LI6qMbDJUPjjaNtiQ0eL3bfIeCpWPdKjRdtIzXOzrHghvi1m0++3gqHi+Oz1T9aZ5f6o2Nbya0ZD5rAXo7TodOHxV936Lj/ANOfVvJPaG33MvEsXmqHa00jpDuuch4NGQ9wWIildFsG+lVcUP2XOvJyjb2n/AW8SF30o047LCRT3ky6YR0ciTCnOLf6zLaWG+0NAOpHy1wSTzc31VrZwtkciNvjwXptrbCwFhuHAbgtQ9KmivUy/SYx9XMfrbfZl4+D9viDxCoW1y5TcZeeC1Xo6YprwUJERdIphERAEREAREQBERAbV6L+kstc2kq33abNp5XHNp2CN7jtB2Bx2bDla24F5KW9eifTc1cP0eZ154W9knbJELAO5ubkDx7J4qSMvBBUh5RsBERSEIREQBERAEREAREQBERAEREAREQFGwnR6nphaGJrDvdtefFxz/Rd+JYnFTxmSZ4YwbzvO4AbSeQWDpJpNDRx60h1nH0bB3nn9AN5+ZyWnMe0gmq5NeV2zuNHdYODR+u0r53Y9OrX0u5Ub0+r5f5Hp61xGitMVuTelXSDLU3jivDDsI+28feI2D7o95KqSIva0Lenbw0U1hHInOU3mTCIinNAtodDmD5TVJG09VH4CzpD56g9xWrwPfwXojRjCPotJDDvYwa/tu7T/wAxKpXtTTDT6lm2jmWfQlFjYlh0c8T4pRrMeLOHyI4EGxB4gLJRcdPDyjpNZPO+kmj8lHO6GTO2cbtz2HuuHyI3EEKLW/tMdFGV0GobNkbcwv8AVdwP3TYXHgdy0RX0EkMjo5Wlj2GzgeP6g7Qd4Xct66qx35OVWpaH7HQiIrJCEREAREQBERAFn4FjMlJURzx96N17bnDY5h5EEj3rARDB6sw3EGTxRzRnWZIwPYeRF7HmNh5grJWs+hDHdenlpnG5hdrx/wAOQm49zwT+NbMU6eUVZLDwERFk1CIiAIiIAiIgCIiAIiIAiIgPKmKYpJUSulldrud5AbmgbgOCxURVYxUUoxWEXW292ERFsAiIgLJ0eYP9Ir4gRdkX1sngy2qPe4tHmt8KhdEWC9XTPncO1O6zP4bLgebtbyCvq4l3U1VMeh07eGmH5hEVX070hfBG2GnBdU1B1IQ3vNH2njmL2HM33FVoQc3hE0pKKyzp0i6Saeml6lrX1MgNnhhADT6utnd3IA+4rhpBo1HitO2UMfTTgdgysLHDf1cg3tzyIva9xvC7tC9BI6NofJaWpcO0/aGX2tZf4u2nwyVrU8pxptdvleSNRlJfH9DzZiWGS08jopmGN7doPwIOwg7iMljL0NpDoxBWx6kzcx3HjJ7D908ORuCtQ6TdHtTSXcB18I/tGA5D77drfHMc10qN1Gps9mUqtCUN1wVdERWyuEREAREQBERAXHolxPqcTiF8pg6J34m6zPzMavQi8taO1XV1dM/1J4z7hI2/wuvUpClgQVeQiItyEIiIAiIgCIiAIiIAiIgCIiA8lIiKuXQiIgCycNoHTyxxM70jg1vvO3wAufcsZbI6INH9Z76t4yZeOH2iPrHDwBDfxHgoq1TtwcjenDXJI2bQUTYYmRMybG0Nb4NFl3oi883k7CPjnWFzkBmeQ3lQeDYQXTvrJh9bINWFp/sYB3W8nO7zubrcbzqLZSwtjDWeQi6KuujibrSvZG31nuDR5lYeEaS01U57aeQSmO2vYOA7V7WJAv3TsWNLxnA1LOCTREWDJW8b6PqKpu50fVPP24rMJPEi2qfeLqlYl0OTNuYJmSjcJAY3eY1gfgtsorELmpDhkUqMJco0FWaA4hFtpnuHGO0g/ISVCT072OLXtcxw7wcC0jxBzG5emFVsUw/q8UpagDKZklPNzIY6SMnx1SPwhW6d63tJFadslwzRYX1eiqvRukl9JTwv5mNt/MC6pGmXR/SM+jGFroOuqo4X6ri4aspIuA4mxFr8FNTvIzko4I527gm8mrEV80j6HqynBfDasjHqDVkA5xm9/wAJJ5KiOaQbHIjIg7jwV5rBVTT4O2i9JH7bbf5gvWDtp8V5a0bpesrKZnrzxj3GRt/hdepCVvAhqhERSEIREQBERAEREAREQBERAEREBoMdEFbq314Nb1dZ3lfUsqrjGAz0r9SeMxk90nNrhxa4ZH3LcbabGGZ9dSVFvsuY+Mke03IFcocShrg+jrIDBNa7onkG4/eQyDvW4jMcxdcWNzNPLw17HadCL2WU/c0WimtLdGH0M5jd2mO7UL/Wbff94bCPfsIURBA57g1jS9zjZrWi5JOwADauhGSktS4Kbi08MyMIwqSpmZDGLuebDgBtLjyAuT4L0LhGFsp4Y4Y+7G2w4neXHmSST4qu6AaFCijL5bGokHbtmGN29WD8Sd5tuGduXHu6/clhcI6NvS0LL5CIiplkKtTY9PVSPhw4MIjv9JqpPQRWFyG/vHAbhl7sxyxl0tZUtw+ncY7t16+UbY4DsY0+u/Z4HhdS+nVPHQ4JPHTNETRGImAf3r2xuN95Ic4knMldK1tVJa5/Qo3Fxp+GJqWgphN1lVUvdUtu7qnS/u2k9vVuQ29u6Mgs3QPH2vxMajerbJC6O2WZZ9Y02GzJpC+4rRkUj42DZHYAbw21/gCqzoI8jEaUj97b3FrgfmvRdSp9mgqMVtjL/M8x0ip+JryuZN51YSzwjfyIi8We1CIqLpB0k9VUdVTx/SGxG9W4eqMnNZzF8ycri3EqSlSnVemCyR1Ksaa1SeEXpdFVSB+rfax7Xt5Fv/IJHvShrWTRskjdrse0OYRvB/8Adi71pwyTkKuaUDXqcNhG19Y2Q+zA0vcfiFY1AYGz6Ti00u2Oii6hh3dfL2pbeDRqlWrOGqqvYrXU9NNl4VM076N4a9pkjAhqgOy/YJLbGyW2+1tHMZK5ovRNZOCnjg0F0Z6PyDGGRysLHU2u+Vp3FrdVv5nsIO/at+rGbhsQmM4YBK5gjc/eWB2sGnwKyVhLBtKWoIiLY0CIiAIiIAiIgCIiAIiIAiIgIZQ+kmBfSIwWHUqIjr0sm9sgzAJ9V2wjgeSmEXkoycXlHp2srDKXpfSCvwvrg0iRjOtaLdpr25TR8dz2+LRwXf0e6MR09LFKYwJ5Ga0jiDrAOJLWi/dGrq3AtzVnpaUR6wGxz3P8C86zvzFx967lK6r06Fxk0VNatT5CIihJAumtqmxRvkfk1jS93g0En5LuVD080wpnU9TSskImuInAtcBnI0PIdbVtq33qSlTc5JI0nNRWWXTovwtzaQ1Mo+vrXGeU7w13oWeAZaw+8VndImEPqcNqYoxrPLA6Mby6NzZA0czq296msNMfVMERa6MNAjLSHNLQABYjIiwWUvQpY4OK9zQ+HVzZo2vab3HaG9rt4I3ZrpocPi/aNGI2Na8yukk1bA2ZG52Y3ZraWM9GOH1MjpXxGORxu90T3xax3lwabE87XKp2BaP0zMVqTSx6kVLGIL6znl87u1KS5xJu0dlXr7qOu2cZR3xycmw6P2bpVIzeM8fzuXNEReMPZkDpZXyhsVNTm1RVv6qI+o215Zfwt+fJaxxSlZA2tMGTGyimjO8sjIje8ni46xPMrami0PX4xVSnMUcMcEXJ8t5JCOdgB71r2jow+Ooik2/SJmycdbrCb+Owr1PSLfwuXF/ueX63c6IpvhSjn8k8v7Gf0PY4SJaVx7v1sPIEgSN8y0+9y2WtQaKYQaTEaY6+uJXPj2Wy6txF8+NvJbfXF6hQdGs4yWGdqwuIXFFTg8oi9JcbFLTvltrO7sTd75XZMaBvzz8AVI6GYAaSkZG860riZKl3rTSZvz5ZN/Cq7g0X7Rr+vOdJQuLYOEtV9qTm1m48bHir8uhZUO3DU+WU7ytrlpXCCIivlEIiIAiIgCIgCAIumorY485Hsj9tzW/MhQ1Xp9hsffrIL8GvDz5MumTOGT6KoO6UqI5RCoqT/c08jvi4ALg7T2od6HDKp3AyujhHxJUbqwjy0bqlN8JlyRUk49jD+7S0lOP7yZ8pHujAXAwYxJ362CDlDTh3xkKhd3RXzEytar8F5Xx7rC5yHE5BUQ6Kzv8ATYlWycQx7YR5MC4N6OqIm8jZKg8ZZpX/AO4BQy6hSXGWSqxqPnBdDjEH76L/AFGf8r4qoNA8O/7SH/Kf+UUf/Iw9Gb/gJepKYZiUdREyWJ2sx4u0/MEbiDcEcQspaR0B03NE8xy3dTyG7rZmN2zXaN42XHIEZjPc9FWxzMEkT2yMd3XNNwf/ADy2rm16DpS9jo0qqmvc70RFXJQiIgCi63RekmLjJTwvLjdztQBxJ3l4s6/O6lEWVJrhmGk+SkSYDU4W41GGPc+IdqeleS5rm7yzfe34ubu6tl6MaRxV1OyeE9l2Tge8x47zHcx8QQdhUWqg2mraCsmOHxNliq26zmvOrFDO0i8htuIJOqNt/uhdO2us/DUf6lGvQ8wRcNOtLDSxiKAdZWVHYpYxnY7DK7gxu254eNovRzBBS07Igdd2bpXna+Rxu958T8AF0YHo6YnvnnkNTVy+llcLWH7uNv2GDgP/AAppQXVx3HpjwTUKOhZfIQouMsgaLuIaOZt81SLJhdGbbvxN284g9p8Gxx2+ZWBpX0c1BqZKmhdH9cdaeGUua0v2GRjmg2J3g77m+dhj6HaWUlJUYk2eoiia6obNGS8Wd1kY1tW22xaAbKdl6XMN2RySVB4Qwyv+OqAvS0Kjgoyi8PBwa9KNXMJrKKG3AKyHEaAVXUtLnSvY2JznECOPMuJAGZcALc1YdJq6SV7KClNp5xeV4/sKfY+Q8zsHj4KLxDSOonxE1UVBVSMZT9TTB7BF2nO1pHuLjkDsy3cF80ZZisHWv+iQGed+tNNPNmQO4xrI76rGjdf9LVa0lWr9yrLhfUsUKfYodujHBsbCMKjpoY4Yhqxxt1WjfzJ4km5J4krMVGccZk71TSU4/uoXSEe+Q2XA6OVj/TYnVHiIhHAPygqZ3tFeSFWdV+C+LAq8fpYvSVEMftSsHwJVPPR7SuzmdUVJ/vqiR3wBCy6XQmgj7tLDfiWB5833UL6jDwmSqwl5ZmVHSbhjMvpTHnhG18h/K0hY56TInegpa6o4FtOWt83kfJSUFIxmTGNZ7LQ35BdqhfUn4iSqwj5ZCO0yxB/osMc3gZ6iNn5QCVwNfjT/APsaYf4srh/tU8ihlf1XxgmVlSRXjhOJv9JibmcoKeNn5jcrrdoO1/p6uuqOIdUOA8mgKyooZXVV/MSq3pr5Suw9HuHtz+jseeMhfIfzOKlaXBaeP0cMUfsxsHxAWaihdSUuWyVQiuEERFobBERAEREAREQHmNZmGYvPTu1oJHxOPqmwJ3XGw+8L0DpF0bUNYS58fVSHbJFZjieLhbVd7xfmtbaUdFDqGI1InE0cb2XaWFr7Oka3aCRvXp5Q23ODGosm1KdrgxocdZwaA47LusLmw2XN12JdF5hneQQlFwmga9pa9oe05ODgCCOBByKAwxj9Lrav0iDW4day/ha6z1XdJtDoKilkjjiijkLbxOaxjSHtzaLgbDax5FYeg9zDG+EnqnXZUQPcT1ErcndWTmG6wzjO5wItYgzaIuOpMj1NSwy3IiKEkOL3gAkkAAXJOwAZklVGkq63ELyQSihpbkQuEYfLKAbGTtZMbcZb/HapDT+pLMOqS02JYG39t7WH4OKmMPpGxRRxtyaxjWt8GtA/RTR+GOrzkjfxSwV/+hDnemrq2XiBKI2+TQucXRzh4zdCZTxlkkf83WVlRa92fqZ7cfQjaXRqkj9HTws8I2X87XUi1oGQyHAZL6i0cm+WbJJcBERYMhERAEREAREQBERAEREARLpZAEXVLVMb3nNb7TgPmsCfSmjZ3qmBv+Kz9CsqLfCMOSRKIq3J0iYcNlS154Ma9/8AK1cW6fQO9FDWT/w6aQ/OykVCo+Is0dWC8osyKuDSaqd6PDKx3thkQ/MSuYrMWf3cPjj/AItUz5MF1KrSs/lI3c0l5LAigOpxv9zQf6s3/wCUW34Gt6Gv4ul6l4UXpRhH0qjqIN8sTmt9u12fmDVKIvRHCRTtEcV+kUcTzk8N1JRvEjOy8HncX96mFWcZj/ZlY6fZRVjx1/CCpOyTk1+/nfgL2Vrri4zvsXmrmi6U2vB6ChVVSCZ9REVYnCqFY79n13XbKWscGz8Iqj7Mh4NeL3PG54K3rGxHD454nxSt1mPbZw5cRwIyIPELeEsPfg1lHK25MlFVNHsTkppRQ1bruA/qUx2TRjYwn943IW3+Wta1icdLEZZRFaVYYaijnhb3nxnU9odpo82hNF8XFTSwyjaWASDe2Ro1XtPDMHzClVV6zR6ogmfPQOYOtOtUU8lxG93rscO44+R+C3jiUdL/AENZZT1ItCKsDSDEdhw034iqi1fkn7YxQ7KCJvt1TT/K1O0/b6ozrXv9GWdFWOvxh2yKij9qSV38oQ0mLu2z0cfsxSO/mKdv1aGv2ZZ0uqhT0FbK5zf2o3WYbSNjp4w5viHG4HA2sdyV2jMzIpJJcSq3BjHPOqWRjstLtw5LPbWcOX3/AIMa36fYt64vkA2kDxy+aq2iugMdTR081VNVySSxh7wah4b2sxYDMZW3qZj6LcMG2n6z25JXfN6vrpr8yKTv4rwdk2OUzO/PC3xlYPmVgTad4e3bVw+52t/KCpmn0Ew5ndo6ceMbXfzXUlBg9OzuQws9mNjfkFIumx8yI31B+EUs9I1Ce4+SX+HDK7/avrdNdb0VFXy+FOWjzcVfm5bMvBCpF0+kucmjvp+iKIMdr3ejwuf/ABJYovgSVyEmMO7tHTRfxKnW+DAryikVjRXgjd5VfkpIwnGnbZKCH2WzSH42C5DRHEnd/Ems/hUsY+LnK6IpVbUl8qI3c1X8xTh0eyO9JiVa/wBhzIh+VpX0dF1GfSSVc/8AEqZD/LZXBFIqcFwiN1ZvllXh6McLb/8AEY723SP/AJnFSVPolQx9ykp2/wCFHfzIupZFvhGmWzrhpmM7jWs9lob8gu0lfEWQLIiIYCIiAKv6YaYxUEQLgZZpMqeJvee7ZuzDbkZ+4XKzdI8fioqd88p7LB2Rve891jeZPkLncq90faKyTSftSvGtUS500Z2QRfYsDsJBy4A32uNtZSwSQjkxsJ6O569wqcYe5xOcVKwlrIwdzrHbyBvxcdg4VVDUYObEPqsOv2XDtS0o9V4+3GOO757RXxzbqtUhGosSLUJuDzEp9DXRzMEkT2yMd3XNNwf+DyOa71hYt0bND3TYdKaCZ2b2Aa1PIfvxbB4t8lES6Q1VJliFI+No/t6cGaE8zbtM965NWznHeO6OhTuYy52LIijsN0ipagfUzxyX3Bw1v8p7XwUiqbTWzLKafBH45gUVXEY5Rle7HDJzHDY9h3EKApdIJqFwhxDtRk2hqwDqO4NmH2H89/xVvXCaFr2lrwHtcLODgCCOBByK3jPC0y3X94NXHfK5EUocA5pDmkXaQQQRxBGRXNVZ+hboSXUFQ+kubmJw62An2HZt8QV9GKYpFlJRxVI9aCbUv+CXNZ7af+r+uxjW1/si0Iqx/Suq/wDrKm/txW87r4cVxSTKOjip/vTzB9vwxi6dqXt9UO4v6i0Ku4pprCx/UwNdW1G6KHtW9t/dYOO23BY50RqKj/rqx8jd8UA6mLwcR2nDxsp/DcIhp2akEbYm8Gi1+ZO0nmUxCPO/2HxP2KXNo9iMtZS1Ej2se1xLxHbUhhBaTEX7ZHPu4WzG3OymNM5XTdVQRH62rdZ9v7OnabyyHlYW55rP0g0jZShrbGaeTKnhZm+Rx2ZDY3i5Zeh+jL4S+pqiH1k9utI7sTB3YI+Qyud5G+1zftqUq0lKS2RUuKipRaT3ZY4IGsa1jRZrWhrRwa0ANHkFzRF2jjhERDAREQBERAEREAREQBERAEREAREQBERAa7p4v21ihv2qCgd+Gaf9Rl/laPXW1AFCaGaNsoaOKBtiQNaVw+3I7N7vPIcgBuU4oG8lpLAREWDIXwhfUQGqOmjQyLqW1sUTQ6Fw+kBoDdeNxA1jq2zDrC+2zjwVYw91RC1r6OpeGkBzY5T1sZBF7Z5t8Qt54thzaiCWF/dljcx3g5pbf43WgtEpiaYNOZY5zPI3/VX7KlSrydKpFPKOR1WtWt4RrUZNNPD9HkvmjWmUdSeqkH0epb3onHvfejP2h8R8VLV8cvehI1h9h99R44EjNh4OF+YI2a9rsNjmADxmM2uGTmni1w2L6zTKqoAOucKyG9gXdmYD2rEO9+fNc6+6JOg3OlvEu9N6/SucU6u0v2ZcItMIA7q6i9HL6k9mA+xJ3HjmD7lMR1THC7XtcOIcCPMFYOG10NbTtk1NaN/2ZWtPmLkLo/oXQXv9Egv/AA2/K1lwGo+cp/U9ItXjczn4vCHavWMc/wBRh13/AORlz8FkxvJzILeANr++2zzUFj2P0+GQg9UQ091sLWNF+eYA8iqszTmtrATTiKkZ6xvLJ7rgNHkp6FnUuHikitcXlK2jqqywjYNbXxwsL5XtiYNrnENHx2+Co2P9JbjG80UZcxvene3sgXsSyM2L7c/JRYwZrndZO59VJ60p1reDdgHJZskQc0tIyIsRyItZektv8ewtVaW/ojyt1/lCzpoR29X/ANE3R4FUYZKa0N/a8UzGmWZrf61G0gEuY0kh0ZBvqtsbW2AK74NjkFXEJaeRsrDtttafVc05tPIqI6I8RdJh4jfmaWV9Pfi1liw+5rgPwrIx7QFrpTU0Mn0Gr+05o+qm+7NHsdf1tu/NQJ6djqtKfxInkVU0J02NaZYZYxHPTnVmLDeJ2ZbrMJ7QzByI96takW5C1gIiLJgIiIAiIgCIiAIiIAiIgCIiAIiIAiIgP/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124200"/>
            <a:ext cx="3175000" cy="30988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04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False representation to testator.</a:t>
            </a:r>
          </a:p>
          <a:p>
            <a:r>
              <a:rPr lang="en-US" b="1" dirty="0"/>
              <a:t>2.  Knowledge of falsity.</a:t>
            </a:r>
          </a:p>
          <a:p>
            <a:r>
              <a:rPr lang="en-US" b="1" dirty="0"/>
              <a:t>3.  Testator reasonably believed</a:t>
            </a:r>
            <a:br>
              <a:rPr lang="en-US" b="1" dirty="0"/>
            </a:br>
            <a:r>
              <a:rPr lang="en-US" b="1" dirty="0"/>
              <a:t>      representation.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657600"/>
            <a:ext cx="2861786" cy="261138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06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False representation to testator.</a:t>
            </a:r>
          </a:p>
          <a:p>
            <a:r>
              <a:rPr lang="en-US" b="1" dirty="0"/>
              <a:t>2.  Knowledge of falsity.</a:t>
            </a:r>
          </a:p>
          <a:p>
            <a:r>
              <a:rPr lang="en-US" b="1" dirty="0"/>
              <a:t>3.  Testator reasonably believed</a:t>
            </a:r>
            <a:br>
              <a:rPr lang="en-US" b="1" dirty="0"/>
            </a:br>
            <a:r>
              <a:rPr lang="en-US" b="1" dirty="0"/>
              <a:t>      representation.</a:t>
            </a:r>
          </a:p>
          <a:p>
            <a:r>
              <a:rPr lang="en-US" b="1" dirty="0"/>
              <a:t>4.  Causation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3886200"/>
            <a:ext cx="3689350" cy="261292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995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Fraud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Fraud in the Factum (Fraud in the Execution)</a:t>
            </a:r>
          </a:p>
          <a:p>
            <a:pPr lvl="1"/>
            <a:r>
              <a:rPr lang="en-US" b="1" dirty="0"/>
              <a:t>Testator deceived as to identity or contents of instrument.</a:t>
            </a:r>
          </a:p>
          <a:p>
            <a:pPr lvl="2"/>
            <a:r>
              <a:rPr lang="en-US" b="1" dirty="0"/>
              <a:t>“I did not know I was signing a will.”</a:t>
            </a:r>
          </a:p>
          <a:p>
            <a:pPr lvl="2"/>
            <a:r>
              <a:rPr lang="en-US" b="1" dirty="0"/>
              <a:t>[actually, no testamentary intent]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730" y="4724400"/>
            <a:ext cx="2650530" cy="176453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10312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Fraud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Fraud in the Inducement</a:t>
            </a:r>
          </a:p>
          <a:p>
            <a:pPr lvl="1"/>
            <a:r>
              <a:rPr lang="en-US" b="1" dirty="0"/>
              <a:t>Testator deceived as to extrinsic fact and makes will based on that fact.</a:t>
            </a:r>
          </a:p>
          <a:p>
            <a:pPr lvl="2"/>
            <a:r>
              <a:rPr lang="en-US" b="1" dirty="0"/>
              <a:t>“I knew I was signing a will but would not have done so if I knew the truth.”</a:t>
            </a:r>
          </a:p>
          <a:p>
            <a:pPr lvl="2"/>
            <a:r>
              <a:rPr lang="en-US" b="1" dirty="0"/>
              <a:t>[actually, no testamentary intent]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411"/>
          <a:stretch/>
        </p:blipFill>
        <p:spPr>
          <a:xfrm>
            <a:off x="1714500" y="4990579"/>
            <a:ext cx="5715000" cy="136843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323157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424</TotalTime>
  <Words>161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Fraud</vt:lpstr>
      <vt:lpstr>Elements</vt:lpstr>
      <vt:lpstr>Elements</vt:lpstr>
      <vt:lpstr>Elements</vt:lpstr>
      <vt:lpstr>Elements</vt:lpstr>
      <vt:lpstr>Types of Fraud</vt:lpstr>
      <vt:lpstr>Types of Fraud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43</cp:revision>
  <dcterms:created xsi:type="dcterms:W3CDTF">2010-09-21T20:43:18Z</dcterms:created>
  <dcterms:modified xsi:type="dcterms:W3CDTF">2019-02-26T00:07:50Z</dcterms:modified>
</cp:coreProperties>
</file>