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 varScale="1">
        <p:scale>
          <a:sx n="64" d="100"/>
          <a:sy n="64" d="100"/>
        </p:scale>
        <p:origin x="1351" y="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7A4D0-EB9C-4F19-9C2E-6049C8531692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50EAE-33E7-434E-A371-10E3909C5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6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B3FB-CEC9-44E4-A9CD-232214E84D74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9BA5-D056-4FDD-A815-E728AE0385CF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F9E2-5A07-4771-AD25-EF39996DDB20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DB83-7B61-4C08-AAC1-9AEE687D112F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32DF-15F0-4A57-8061-B3EAE98BBC3D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8CA1-9CB3-409C-BDA2-9FE7212D9D5F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D567-BAE0-4420-8B75-15B347AA5860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5EA-28E9-47A6-ABEA-638CF6D76C87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3B0F-3374-4100-91E6-9FBB2248E69F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153E-7996-4753-BB54-7FB979E14B76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7A792B9-CEE7-4192-A9CB-845DAB539D99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BCBF5DC-1E1C-4822-B8D2-62DE99009914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Dead Persons Statute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494" y="2349521"/>
            <a:ext cx="5707011" cy="37523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5530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Can evidence of what testator said or did be used as evidence in will litigation?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8397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Rule of Evidence 601(b)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Only parties to the lawsuit might fit within the rule.</a:t>
            </a:r>
          </a:p>
          <a:p>
            <a:pPr lvl="1"/>
            <a:r>
              <a:rPr lang="en-US" b="1" dirty="0"/>
              <a:t>Thus, Rule has no impact on non-party witnesses.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3470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Rule of Evidence 601(b)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Applies only if action by or against a personal representative.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2148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Rule of Evidence 601(b)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 Only oral statements of the testator are covered</a:t>
            </a:r>
          </a:p>
          <a:p>
            <a:pPr lvl="1"/>
            <a:r>
              <a:rPr lang="en-US" b="1" dirty="0"/>
              <a:t>not written statements</a:t>
            </a:r>
          </a:p>
          <a:p>
            <a:pPr lvl="1"/>
            <a:r>
              <a:rPr lang="en-US" b="1" dirty="0"/>
              <a:t>not actions (conduct)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6926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Rule of Evidence 601(b)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 Exceptions to exclusion:</a:t>
            </a:r>
          </a:p>
          <a:p>
            <a:endParaRPr lang="en-US" b="1" dirty="0"/>
          </a:p>
          <a:p>
            <a:pPr lvl="1"/>
            <a:r>
              <a:rPr lang="en-US" b="1" dirty="0"/>
              <a:t>Corroborated, or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Called by opposite party to testify.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6628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Rule of Evidence 601(b)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 Examples – Note 3, </a:t>
            </a:r>
            <a:r>
              <a:rPr lang="en-US" b="1"/>
              <a:t>page 226</a:t>
            </a:r>
            <a:endParaRPr lang="en-US" b="1" dirty="0"/>
          </a:p>
          <a:p>
            <a:endParaRPr lang="en-US" b="1" dirty="0"/>
          </a:p>
          <a:p>
            <a:pPr marL="925830" lvl="1" indent="-514350">
              <a:buFont typeface="+mj-lt"/>
              <a:buAutoNum type="alphaUcPeriod"/>
            </a:pPr>
            <a:r>
              <a:rPr lang="en-US" b="1" dirty="0"/>
              <a:t>Yes, can testify.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b="1" dirty="0"/>
              <a:t>No, cannot testify.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b="1" dirty="0"/>
              <a:t>I’m not sure and would need to consult an evidence expert.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65768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363</TotalTime>
  <Words>168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Dead Persons Statute</vt:lpstr>
      <vt:lpstr>Issue</vt:lpstr>
      <vt:lpstr>Texas Rule of Evidence 601(b)</vt:lpstr>
      <vt:lpstr>Texas Rule of Evidence 601(b)</vt:lpstr>
      <vt:lpstr>Texas Rule of Evidence 601(b)</vt:lpstr>
      <vt:lpstr>Texas Rule of Evidence 601(b)</vt:lpstr>
      <vt:lpstr>Texas Rule of Evidence 601(b)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Revocation by Operation of Law</dc:title>
  <dc:creator>Gerry W. Beyer</dc:creator>
  <cp:lastModifiedBy>Gerry Beyer</cp:lastModifiedBy>
  <cp:revision>35</cp:revision>
  <dcterms:created xsi:type="dcterms:W3CDTF">2010-09-21T20:43:18Z</dcterms:created>
  <dcterms:modified xsi:type="dcterms:W3CDTF">2019-02-24T14:36:00Z</dcterms:modified>
</cp:coreProperties>
</file>