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ED0F4-7986-4F14-9BDB-FF188BDA9BAF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D526A-BD2C-4166-9682-9ED62DF5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52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E826-E798-4AB8-81C5-F9C3699994BE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3A044-F4AF-4BB1-9F81-66F2C2EA2D68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95A5-19F8-4135-8709-2C27B893004F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1F15-8110-4C7C-B16A-B8987FA7F2C1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32BA-80A4-4668-954B-81AE6275F6F7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8F22-F93F-41F0-966E-D890AAF50CB2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80D1-3396-4961-AE78-FD59E71D59FD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E2A2-2FFE-4799-908F-51FD07587392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B66B-E2CF-447D-B48B-4D99CA10A335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C5F5-B90C-4217-A1AA-44CC8A320928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899F0DD-284E-495F-9E00-85595B565588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7D8FB4D-1F1B-4A30-B5EE-B7049E1F25A8}" type="datetime1">
              <a:rPr lang="en-US" smtClean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Precatory Language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Serious request but not legally binding.</a:t>
            </a:r>
          </a:p>
          <a:p>
            <a:endParaRPr lang="en-US" b="1" dirty="0"/>
          </a:p>
          <a:p>
            <a:r>
              <a:rPr lang="en-US" b="1" dirty="0"/>
              <a:t>Examples:</a:t>
            </a:r>
          </a:p>
          <a:p>
            <a:pPr lvl="1"/>
            <a:r>
              <a:rPr lang="en-US" b="1" dirty="0"/>
              <a:t>“I hope”</a:t>
            </a:r>
          </a:p>
          <a:p>
            <a:pPr lvl="1"/>
            <a:r>
              <a:rPr lang="en-US" b="1" dirty="0"/>
              <a:t>“I would like”</a:t>
            </a:r>
          </a:p>
          <a:p>
            <a:pPr lvl="1"/>
            <a:r>
              <a:rPr lang="en-US" b="1" dirty="0"/>
              <a:t>“I recommend”</a:t>
            </a:r>
          </a:p>
          <a:p>
            <a:pPr lvl="1"/>
            <a:r>
              <a:rPr lang="en-US" b="1" dirty="0"/>
              <a:t>“I wish”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52829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Ramifications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To restrict or limit gifts</a:t>
            </a:r>
          </a:p>
          <a:p>
            <a:pPr lvl="1"/>
            <a:r>
              <a:rPr lang="en-US" b="1" dirty="0"/>
              <a:t>“I leave my son $10,000 with the hope he uses the money to pay for his daughter’s law school education.”</a:t>
            </a:r>
          </a:p>
          <a:p>
            <a:endParaRPr lang="en-US" b="1" dirty="0"/>
          </a:p>
          <a:p>
            <a:pPr lvl="1"/>
            <a:r>
              <a:rPr lang="en-US" b="1" dirty="0"/>
              <a:t>Generally ineffective.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8703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Ramifications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To instruct personal representative</a:t>
            </a:r>
          </a:p>
          <a:p>
            <a:pPr lvl="1"/>
            <a:r>
              <a:rPr lang="en-US" b="1" dirty="0"/>
              <a:t>“I would like my executor to serve without bond.”</a:t>
            </a:r>
          </a:p>
          <a:p>
            <a:endParaRPr lang="en-US" b="1" dirty="0"/>
          </a:p>
          <a:p>
            <a:pPr lvl="1"/>
            <a:r>
              <a:rPr lang="en-US" b="1" dirty="0"/>
              <a:t>Likely to be effective.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49246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Kelley v. Martin (Tex. 1986) – p. 222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How do you think the court should have resolved this case?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Bill is a conditional beneficiary and entitled to receive the commission even though he did not sell the property.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Bill should have been hired to sell the land but since he wasn’t, he receives nothing.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The language is precatory and thus Bill is not entitled to be Wife’s real estate agent.</a:t>
            </a:r>
          </a:p>
          <a:p>
            <a:pPr marL="971550" lvl="1" indent="-514350">
              <a:buFont typeface="+mj-lt"/>
              <a:buAutoNum type="alphaUcPeriod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38212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1744" y="2514600"/>
            <a:ext cx="4100512" cy="322530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569221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254</TotalTime>
  <Words>173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Precatory Language</vt:lpstr>
      <vt:lpstr>Defined</vt:lpstr>
      <vt:lpstr>Ramifications</vt:lpstr>
      <vt:lpstr>Ramifications</vt:lpstr>
      <vt:lpstr>Kelley v. Martin (Tex. 1986) – p. 222</vt:lpstr>
      <vt:lpstr>Recommendation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29</cp:revision>
  <dcterms:created xsi:type="dcterms:W3CDTF">2010-09-21T20:43:18Z</dcterms:created>
  <dcterms:modified xsi:type="dcterms:W3CDTF">2019-02-24T14:24:57Z</dcterms:modified>
</cp:coreProperties>
</file>