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 varScale="1">
        <p:scale>
          <a:sx n="64" d="100"/>
          <a:sy n="64" d="100"/>
        </p:scale>
        <p:origin x="1351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04F3A6-7D6C-4734-860B-36F5750FAB83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E089B-5E7B-4EE9-9091-3C03F3E7D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982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3BE6-AE67-4EF6-8158-3A55028B9B81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E8137-E809-44DB-A34A-813488710C99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B8F0C-EF24-418E-A54A-83CAC1100776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FA2D0-B38A-4F44-9AF4-6C6F4381E0B6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FB5D-9F69-4999-93D0-60AC25EA6626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8B33A-6F8C-4071-A28D-EE4D019F1163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76112-E4AF-4842-A4B0-160DEC13C415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B22F-0087-46DA-9A45-D20CB46E45A2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2403F-0752-4861-BFDD-7FA8A8A8E601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6906A-49E1-4D38-99AE-8A605A3FA5B7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3DBE0E07-83D4-4271-9EDE-C530BCF2376B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0FCA17F-676E-49A1-923B-5B79CAC127DD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Contents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Presumption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Contents of specifically gifted items presumed </a:t>
            </a:r>
            <a:r>
              <a:rPr lang="en-US" b="1" i="1" u="sng" dirty="0"/>
              <a:t>not</a:t>
            </a:r>
            <a:r>
              <a:rPr lang="en-US" b="1" dirty="0"/>
              <a:t> included with gift.</a:t>
            </a:r>
          </a:p>
          <a:p>
            <a:pPr lvl="1"/>
            <a:r>
              <a:rPr lang="en-US" b="1" dirty="0"/>
              <a:t>EC § 255.002 (real property)</a:t>
            </a:r>
          </a:p>
          <a:p>
            <a:pPr lvl="1"/>
            <a:r>
              <a:rPr lang="en-US" b="1" dirty="0"/>
              <a:t>EC § 255.003 (personal property)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Examples:</a:t>
            </a:r>
          </a:p>
          <a:p>
            <a:pPr lvl="2"/>
            <a:r>
              <a:rPr lang="en-US" b="1" dirty="0"/>
              <a:t>Gift of desk, not include rare coins inside.</a:t>
            </a:r>
          </a:p>
          <a:p>
            <a:pPr lvl="2"/>
            <a:r>
              <a:rPr lang="en-US" b="1" dirty="0"/>
              <a:t>Gift of house, not include furniture.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13910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Rebutting Presumption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Expressly include contents in description of gift.</a:t>
            </a:r>
          </a:p>
          <a:p>
            <a:pPr lvl="1"/>
            <a:r>
              <a:rPr lang="en-US" b="1" dirty="0"/>
              <a:t>“I leave my desk and its contents to X.”</a:t>
            </a:r>
          </a:p>
          <a:p>
            <a:pPr lvl="1"/>
            <a:r>
              <a:rPr lang="en-US" b="1" dirty="0"/>
              <a:t>“I leave my house and its contents to X.”</a:t>
            </a:r>
          </a:p>
          <a:p>
            <a:endParaRPr lang="en-US" b="1" dirty="0"/>
          </a:p>
          <a:p>
            <a:r>
              <a:rPr lang="en-US" b="1" dirty="0"/>
              <a:t>But, there are limits on what constitutes “contents.”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912331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on 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Must be tangible personal property.</a:t>
            </a:r>
          </a:p>
          <a:p>
            <a:pPr lvl="1"/>
            <a:r>
              <a:rPr lang="en-US" b="1" dirty="0"/>
              <a:t>EC § 255.002(1)</a:t>
            </a:r>
          </a:p>
          <a:p>
            <a:pPr lvl="2"/>
            <a:r>
              <a:rPr lang="en-US" b="1" dirty="0"/>
              <a:t>Not stocks, bonds, bank accounts, IP, cryptocurrency,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274214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on 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Must not be titled personal property</a:t>
            </a:r>
          </a:p>
          <a:p>
            <a:pPr lvl="1"/>
            <a:r>
              <a:rPr lang="en-US" b="1" dirty="0"/>
              <a:t>§ 255.001(2)</a:t>
            </a:r>
          </a:p>
          <a:p>
            <a:pPr lvl="2"/>
            <a:r>
              <a:rPr lang="en-US" b="1" dirty="0"/>
              <a:t>Motor vehicles</a:t>
            </a:r>
          </a:p>
          <a:p>
            <a:pPr lvl="2"/>
            <a:r>
              <a:rPr lang="en-US" b="1" dirty="0"/>
              <a:t>Boats</a:t>
            </a:r>
          </a:p>
          <a:p>
            <a:pPr lvl="2"/>
            <a:r>
              <a:rPr lang="en-US" b="1" dirty="0"/>
              <a:t>Manufactured housing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563648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243</TotalTime>
  <Words>143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Contents</vt:lpstr>
      <vt:lpstr>Presumption</vt:lpstr>
      <vt:lpstr>Rebutting Presumption</vt:lpstr>
      <vt:lpstr>Limitations on Contents</vt:lpstr>
      <vt:lpstr>Limitations on Contents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31</cp:revision>
  <dcterms:created xsi:type="dcterms:W3CDTF">2010-09-21T20:43:18Z</dcterms:created>
  <dcterms:modified xsi:type="dcterms:W3CDTF">2019-02-24T14:20:21Z</dcterms:modified>
</cp:coreProperties>
</file>