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8" r:id="rId3"/>
    <p:sldId id="258" r:id="rId4"/>
    <p:sldId id="265" r:id="rId5"/>
    <p:sldId id="266" r:id="rId6"/>
    <p:sldId id="267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F5B4E-151B-4504-9B3D-70DD5838DFA4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9604-9E1C-44AB-8756-009DF89F4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47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86AF-16EA-468E-8961-6C6F5788BBF9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019D-C586-41FD-90BB-579EDB543DBE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179D-5748-4295-B4A0-200495365E6D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56D8-E00C-448D-813F-A8471EC9F206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7E17-EA86-4627-AB9F-F31BF9A413EC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C02-97E7-4EED-BC4C-9A5526C7700D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C6FB0-1F11-4C85-A70E-E770565D847E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B2B1-D578-45F3-ACF7-B68AB6E0D6A3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1ACD7-8AC4-4D01-A0FF-5B5AC483E683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33C3-A96B-46BD-9218-8B0B629FE114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22E12A8-F4FC-47DA-80A3-EE0EB27E0B4A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3582CA-1DFB-484B-BAE6-C86811BF7397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Pour Over Provisions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3.  Trust not yet in existence at date of testator’s death due to lack of funding as long as trust is:</a:t>
            </a:r>
          </a:p>
          <a:p>
            <a:endParaRPr lang="en-US" b="1" dirty="0"/>
          </a:p>
          <a:p>
            <a:pPr lvl="1"/>
            <a:r>
              <a:rPr lang="en-US" b="1" dirty="0"/>
              <a:t>In writing, and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Identified in will.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Thus, pour over can be initial trust funding!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60929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</a:t>
            </a:r>
            <a:r>
              <a:rPr lang="en-US" b="1" i="1" dirty="0"/>
              <a:t>Cannot</a:t>
            </a:r>
            <a:r>
              <a:rPr lang="en-US" b="1" dirty="0"/>
              <a:t> pour over into revoked or terminated trust.</a:t>
            </a:r>
          </a:p>
          <a:p>
            <a:pPr lvl="1"/>
            <a:r>
              <a:rPr lang="en-US" b="1" dirty="0"/>
              <a:t>If attempted, gift lapses.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46963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Governance of poured-over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Current terms of trust, even if amendments made </a:t>
            </a:r>
            <a:r>
              <a:rPr lang="en-US" b="1" i="1"/>
              <a:t>after</a:t>
            </a:r>
            <a:r>
              <a:rPr lang="en-US" b="1"/>
              <a:t> testator’s </a:t>
            </a:r>
            <a:r>
              <a:rPr lang="en-US" b="1" dirty="0"/>
              <a:t>death.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114800"/>
            <a:ext cx="4800124" cy="139203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45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Will provision leaving property to inter vivos trust.</a:t>
            </a:r>
          </a:p>
          <a:p>
            <a:endParaRPr lang="en-US" b="1" dirty="0"/>
          </a:p>
          <a:p>
            <a:r>
              <a:rPr lang="en-US" b="1" dirty="0"/>
              <a:t>Why used?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2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63500" y="-8048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215900" y="-6524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8" name="Picture 6" descr="http://www.varian.net/dreamview/dreamdesign/evd/pour/Pour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619" y="2568054"/>
            <a:ext cx="4548668" cy="398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2631200">
            <a:off x="7060007" y="3726584"/>
            <a:ext cx="56778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Will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5791200"/>
            <a:ext cx="69256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Trust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14968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Not allowed.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048000"/>
            <a:ext cx="3962400" cy="312821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8061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Incorporation by reference.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6959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Facts of independent significance.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3267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Uniform Testamentary Additions to Trusts Act</a:t>
            </a:r>
          </a:p>
          <a:p>
            <a:pPr lvl="2"/>
            <a:r>
              <a:rPr lang="en-US" b="1" dirty="0"/>
              <a:t>1960</a:t>
            </a:r>
          </a:p>
          <a:p>
            <a:pPr lvl="2"/>
            <a:r>
              <a:rPr lang="en-US" b="1" dirty="0"/>
              <a:t>1991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77706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– EC § 254.001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Expressly authorizes pour over technique.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58541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Trust created by testator, even if after will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89457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Trust created by another person, even if after will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02792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474</TotalTime>
  <Words>215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Pour Over Provisions</vt:lpstr>
      <vt:lpstr>Defined</vt:lpstr>
      <vt:lpstr>Historical Development</vt:lpstr>
      <vt:lpstr>Historical Development</vt:lpstr>
      <vt:lpstr>Historical Development</vt:lpstr>
      <vt:lpstr>Historical Development</vt:lpstr>
      <vt:lpstr>Texas – EC § 254.001</vt:lpstr>
      <vt:lpstr>Types of trusts into which pour overs allowed</vt:lpstr>
      <vt:lpstr>Types of trusts into which pour overs allowed</vt:lpstr>
      <vt:lpstr>Types of trusts into which pour overs allowed</vt:lpstr>
      <vt:lpstr>Types of trusts into which pour overs allowed</vt:lpstr>
      <vt:lpstr>Governance of poured-over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33</cp:revision>
  <dcterms:created xsi:type="dcterms:W3CDTF">2010-09-21T20:43:18Z</dcterms:created>
  <dcterms:modified xsi:type="dcterms:W3CDTF">2019-02-20T21:50:30Z</dcterms:modified>
</cp:coreProperties>
</file>