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34697-1175-411C-8D04-6C14E89B857D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B3B26-C43A-461D-907A-EE960AA98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99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90F83-DE13-4166-A532-226DEE6F1532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C441A-405D-47CB-B8C0-D6EFEA4EE8BA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9718-4A4F-4913-B9B6-638A19023465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7B74-28E6-4E2D-86BA-F04B3CE5ECAE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9086-9B34-4E1B-9182-EE4D37A6DA66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029C-47CC-4B99-8E59-E69D622E15DE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11A2-2CB7-45DE-AEB2-588DE91F9A78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713BE-88DF-4458-A67F-2C5C5C9B58B2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ED73-904B-44B5-8F28-9176F8F3663F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EF9E-A367-42B3-8033-D988C815F374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792D84F-A195-457B-A234-B6D20FD72CF7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B1D4208-FA40-45DC-AC40-F60A2FA127E5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Facts of Independent Significance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6.  Non-probate transfers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7147473" cy="397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5372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7.  Tagging items of personal property</a:t>
            </a:r>
          </a:p>
        </p:txBody>
      </p:sp>
      <p:pic>
        <p:nvPicPr>
          <p:cNvPr id="4098" name="Picture 2" descr="http://t3.gstatic.com/images?q=tbn:ANd9GcRAEAQcr95s8zhd9oaWNXbLUbPER4yyM3_oRXG71edPrWgKB8E6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592696"/>
            <a:ext cx="4876800" cy="387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0" y="3276600"/>
            <a:ext cx="2505494" cy="3693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To my daughter,  Doris.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49254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Can we look outside the four corners of the will to ascertain at-death property distribution?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0" y="3810000"/>
            <a:ext cx="2095500" cy="199072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9843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Something which has a legal purpose independent of disposing of property at death (not a testamentary instrument).</a:t>
            </a:r>
          </a:p>
          <a:p>
            <a:endParaRPr lang="en-US" b="1" dirty="0"/>
          </a:p>
          <a:p>
            <a:r>
              <a:rPr lang="en-US" b="1" dirty="0"/>
              <a:t>Thus, can be effective to impact new owner of property without compliance with will formalities.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51779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</a:t>
            </a:r>
            <a:r>
              <a:rPr lang="en-US" b="1" i="1" dirty="0"/>
              <a:t>Welch</a:t>
            </a:r>
            <a:r>
              <a:rPr lang="en-US" b="1" dirty="0"/>
              <a:t> – p. 213</a:t>
            </a:r>
          </a:p>
          <a:p>
            <a:endParaRPr lang="en-US" b="1" dirty="0"/>
          </a:p>
          <a:p>
            <a:pPr lvl="1"/>
            <a:r>
              <a:rPr lang="en-US" b="1" dirty="0"/>
              <a:t>Determine terms of trust from predeceased brother’s will.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71525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Safe deposit box contents – n. 3, p. 216</a:t>
            </a:r>
          </a:p>
        </p:txBody>
      </p:sp>
      <p:pic>
        <p:nvPicPr>
          <p:cNvPr id="4" name="Picture 2" descr="http://crisisboom.files.wordpress.com/2011/02/safety-deposit-box-crisisboom.jpg?w=6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590800"/>
            <a:ext cx="3924300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41035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Note in desk drawer – n. 4, p. 216</a:t>
            </a:r>
          </a:p>
        </p:txBody>
      </p:sp>
      <p:pic>
        <p:nvPicPr>
          <p:cNvPr id="4" name="Picture 2" descr="http://cache.abovethelaw.com/uploads/2010/08/drawer-open-desk-draw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667000"/>
            <a:ext cx="3914775" cy="3914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06362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oloradobeneficiarydeed.com/images/sample_docs/TANGIBLE_PERSONAL_PROPERTY_MEMORANDUM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3" t="8136" r="11687" b="11245"/>
          <a:stretch/>
        </p:blipFill>
        <p:spPr bwMode="auto">
          <a:xfrm>
            <a:off x="2668748" y="1748152"/>
            <a:ext cx="3806503" cy="5029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6477" y="94292"/>
            <a:ext cx="870966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Tangible Personal Property Document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51923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Identity of class gift members</a:t>
            </a:r>
          </a:p>
        </p:txBody>
      </p:sp>
      <p:pic>
        <p:nvPicPr>
          <p:cNvPr id="4" name="Picture 4" descr="http://coloringtown.com/images/children-coloring-pages/children-coloring-p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622645"/>
            <a:ext cx="2801978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90967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Evidence to resolve ambiguities</a:t>
            </a:r>
          </a:p>
        </p:txBody>
      </p:sp>
      <p:pic>
        <p:nvPicPr>
          <p:cNvPr id="4" name="Picture 2" descr="http://3.bp.blogspot.com/-2V8he549It4/TcLvEQ0F9JI/AAAAAAAAAi0/uFFY5ChU3d8/s320/ambigui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667000"/>
            <a:ext cx="4514850" cy="392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918445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373</TotalTime>
  <Words>155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Facts of Independent Significance </vt:lpstr>
      <vt:lpstr>Basic Idea</vt:lpstr>
      <vt:lpstr>Defined</vt:lpstr>
      <vt:lpstr>Examples</vt:lpstr>
      <vt:lpstr>Examples</vt:lpstr>
      <vt:lpstr>Examples</vt:lpstr>
      <vt:lpstr>Tangible Personal Property Document</vt:lpstr>
      <vt:lpstr>Examples</vt:lpstr>
      <vt:lpstr>Examples</vt:lpstr>
      <vt:lpstr>Examples</vt:lpstr>
      <vt:lpstr>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26</cp:revision>
  <dcterms:created xsi:type="dcterms:W3CDTF">2010-09-21T20:43:18Z</dcterms:created>
  <dcterms:modified xsi:type="dcterms:W3CDTF">2019-02-20T21:51:28Z</dcterms:modified>
</cp:coreProperties>
</file>