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BA419-9232-41C6-B381-6E522C51868E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0622F-4B33-4D3C-AA81-BB80973E9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07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1A52B-9558-405C-ABF8-760274C63B28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254FF-51FB-4133-BFC1-4C46848F6B10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6FBA-375F-4567-953E-002B97087688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E5D6F-674B-49A2-B90A-8333CA157D83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CACB5-BBF1-4827-AEE9-0769687F0A1A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4FC93-0CAC-4852-8993-7BD3852F6BF8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5DA21-FBB3-4B3A-8BF6-55765B946418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D1A2D-AA77-427B-88EE-2ECFE7E39478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2C21D-BBB4-402A-B621-8E06003EFD4F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A5447-695B-4FD1-8034-C87B0E84C399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F2DE4C3-A1BD-4339-82AE-4B685C00B6BD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AEF4A9A-874F-439D-AF8E-7D3AA3458EEB}" type="datetime1">
              <a:rPr lang="en-US" smtClean="0"/>
              <a:t>2/20/2019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jhoeSBu5vLAhWEloMKHfaJASoQjRwIBw&amp;url=https://terrenceking.wordpress.com/2011/11/20/promoting-a-book-that-doesnt-exist/&amp;bvm=bv.115339255,d.amc&amp;psig=AFQjCNH02C4flTzWw2GJB6BSR2rJtFDD-g&amp;ust=145678333246577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Incorporation by Reference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/>
              <a:t>c.  Invalid will + Valid attested codicil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4876800"/>
            <a:ext cx="2619375" cy="174307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10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14833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/>
          <a:lstStyle/>
          <a:p>
            <a:r>
              <a:rPr lang="en-US" b="1" dirty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/>
              <a:t>d.  Invalid attested will + Valid holographic codicil</a:t>
            </a:r>
          </a:p>
          <a:p>
            <a:pPr marL="768096" lvl="2" indent="0">
              <a:buNone/>
            </a:pPr>
            <a:r>
              <a:rPr lang="en-US" b="1" dirty="0"/>
              <a:t>		</a:t>
            </a:r>
            <a:r>
              <a:rPr lang="en-US" b="1" i="1" dirty="0"/>
              <a:t>Hinson v. Hinson – </a:t>
            </a:r>
            <a:r>
              <a:rPr lang="en-US" b="1" dirty="0"/>
              <a:t>p. 208</a:t>
            </a:r>
          </a:p>
          <a:p>
            <a:pPr marL="768096" lvl="2" indent="0">
              <a:buNone/>
            </a:pP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3789" y="5011104"/>
            <a:ext cx="2619375" cy="17430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705600" y="4919008"/>
            <a:ext cx="116249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0" b="1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995800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/>
          <a:lstStyle/>
          <a:p>
            <a:r>
              <a:rPr lang="en-US" b="1" dirty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/>
              <a:t>e.  Invalid holographic will + Valid holographic codicil</a:t>
            </a:r>
          </a:p>
          <a:p>
            <a:pPr marL="768096" lvl="2" indent="0">
              <a:buNone/>
            </a:pPr>
            <a:r>
              <a:rPr lang="en-US" b="1" dirty="0"/>
              <a:t>	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5024208"/>
            <a:ext cx="2621507" cy="174360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96580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Treat written material that is not physically part of the text of the will as being in the will.</a:t>
            </a:r>
          </a:p>
          <a:p>
            <a:endParaRPr lang="en-US" b="1" dirty="0"/>
          </a:p>
          <a:p>
            <a:r>
              <a:rPr lang="en-US" b="1" dirty="0"/>
              <a:t>A “legal fiction” (pretending).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96021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Testator must intend to incorporate.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946" y="2895600"/>
            <a:ext cx="4906107" cy="335681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138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Incorporated writing must be in existence </a:t>
            </a:r>
            <a:r>
              <a:rPr lang="en-US" b="1" u="sng" dirty="0"/>
              <a:t>when testator executes the will</a:t>
            </a:r>
            <a:r>
              <a:rPr lang="en-US" b="1" dirty="0"/>
              <a:t>.</a:t>
            </a:r>
          </a:p>
        </p:txBody>
      </p:sp>
      <p:pic>
        <p:nvPicPr>
          <p:cNvPr id="1026" name="Picture 2" descr="https://terrenceking.files.wordpress.com/2011/11/exist.jpg?w=549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292" y="3581400"/>
            <a:ext cx="3533415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1162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Incorporated writing must be reasonably identified.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868" y="3124200"/>
            <a:ext cx="3958264" cy="29718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65607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Validity of incorporated writing irrelevant.</a:t>
            </a:r>
          </a:p>
          <a:p>
            <a:pPr lvl="1"/>
            <a:r>
              <a:rPr lang="en-US" b="1" dirty="0"/>
              <a:t>Does not need to be signed or witnessed.</a:t>
            </a:r>
          </a:p>
          <a:p>
            <a:pPr lvl="1"/>
            <a:r>
              <a:rPr lang="en-US" b="1" dirty="0"/>
              <a:t>Could be written without capacity, under undue influence, fraud, etc.</a:t>
            </a:r>
          </a:p>
          <a:p>
            <a:pPr lvl="2"/>
            <a:r>
              <a:rPr lang="en-US" b="1" i="1" dirty="0" err="1"/>
              <a:t>Allday</a:t>
            </a:r>
            <a:r>
              <a:rPr lang="en-US" b="1" i="1" dirty="0"/>
              <a:t> v. Cage</a:t>
            </a:r>
            <a:r>
              <a:rPr lang="en-US" b="1" dirty="0"/>
              <a:t> – p. 206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38262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Codicil incorporates will (basis of republication)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07824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/>
              <a:t>a.  Valid will + Valid codicil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78088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Codicil incorporates will (basis of republication)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/>
              <a:t>What result if:</a:t>
            </a:r>
          </a:p>
          <a:p>
            <a:endParaRPr lang="en-US" b="1" i="1" dirty="0"/>
          </a:p>
          <a:p>
            <a:pPr lvl="1"/>
            <a:r>
              <a:rPr lang="en-US" b="1" dirty="0"/>
              <a:t>b.  Valid will + Invalid codicil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115452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278</TotalTime>
  <Words>246</Words>
  <Application>Microsoft Office PowerPoint</Application>
  <PresentationFormat>On-screen Show (4:3)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Incorporation by Reference </vt:lpstr>
      <vt:lpstr>Basic Idea</vt:lpstr>
      <vt:lpstr>Requirements</vt:lpstr>
      <vt:lpstr>Requirements</vt:lpstr>
      <vt:lpstr>Requirements</vt:lpstr>
      <vt:lpstr>Issues</vt:lpstr>
      <vt:lpstr>Issues</vt:lpstr>
      <vt:lpstr>Issues</vt:lpstr>
      <vt:lpstr>Issues</vt:lpstr>
      <vt:lpstr>Issues</vt:lpstr>
      <vt:lpstr>Issues</vt:lpstr>
      <vt:lpstr>Issues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28</cp:revision>
  <dcterms:created xsi:type="dcterms:W3CDTF">2010-09-21T20:43:18Z</dcterms:created>
  <dcterms:modified xsi:type="dcterms:W3CDTF">2019-02-20T21:52:32Z</dcterms:modified>
</cp:coreProperties>
</file>