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06B52A-22A0-49D7-9CD4-1874FD550EE1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5F0CD-C1CD-441E-996E-4E20EACF7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317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EDEDB-84C9-4AC0-91B9-EE645D1CD06B}" type="datetime1">
              <a:rPr lang="en-US" smtClean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01A6-6160-428F-A245-08F43D041B00}" type="datetime1">
              <a:rPr lang="en-US" smtClean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045A-758C-418D-8453-C358CB10A266}" type="datetime1">
              <a:rPr lang="en-US" smtClean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36213-3D43-4911-93C4-D4BEF8FDE624}" type="datetime1">
              <a:rPr lang="en-US" smtClean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D1E8E-C611-4925-80EF-0A8F192BEACA}" type="datetime1">
              <a:rPr lang="en-US" smtClean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6B08-85A7-401C-B721-47EDF5E67096}" type="datetime1">
              <a:rPr lang="en-US" smtClean="0"/>
              <a:t>2/19/2019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12793-D08E-435E-AEC0-E08C002F241A}" type="datetime1">
              <a:rPr lang="en-US" smtClean="0"/>
              <a:t>2/19/2019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6A389-B6F3-4F05-B1A6-72335FB71E73}" type="datetime1">
              <a:rPr lang="en-US" smtClean="0"/>
              <a:t>2/19/2019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9675C-54BF-4D2A-82A2-6420A96892F8}" type="datetime1">
              <a:rPr lang="en-US" smtClean="0"/>
              <a:t>2/19/2019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C1AED-C164-4696-B233-5893E5792BC6}" type="datetime1">
              <a:rPr lang="en-US" smtClean="0"/>
              <a:t>2/19/2019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B31114E-4148-4793-864E-A400B10D8ED1}" type="datetime1">
              <a:rPr lang="en-US" smtClean="0"/>
              <a:t>2/19/2019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BD28895-DC02-4290-BF6E-8619710A8138}" type="datetime1">
              <a:rPr lang="en-US" smtClean="0"/>
              <a:t>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/>
          <a:lstStyle/>
          <a:p>
            <a:pPr algn="ctr"/>
            <a:r>
              <a:rPr lang="en-US" dirty="0"/>
              <a:t>Integration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E2EFEE4-03FE-4A11-8E0A-61BAFBC4F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 External Integration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Putting together different documents to create testator’s will.</a:t>
            </a:r>
          </a:p>
          <a:p>
            <a:endParaRPr lang="en-US" b="1" dirty="0"/>
          </a:p>
          <a:p>
            <a:r>
              <a:rPr lang="en-US" b="1" dirty="0"/>
              <a:t>How to avoid problems?</a:t>
            </a:r>
          </a:p>
          <a:p>
            <a:pPr lvl="1"/>
            <a:r>
              <a:rPr lang="en-US" dirty="0"/>
              <a:t> ______________________________</a:t>
            </a:r>
          </a:p>
          <a:p>
            <a:pPr lvl="1"/>
            <a:r>
              <a:rPr lang="en-US" b="1" dirty="0"/>
              <a:t> ______________________________</a:t>
            </a:r>
          </a:p>
          <a:p>
            <a:pPr lvl="1"/>
            <a:r>
              <a:rPr lang="en-US" b="1" dirty="0"/>
              <a:t> ______________________________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046A3A-5272-4E96-9410-036ACB55B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137340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 Internal Integration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Continuity within instrument.</a:t>
            </a:r>
          </a:p>
          <a:p>
            <a:endParaRPr lang="en-US" b="1" dirty="0"/>
          </a:p>
          <a:p>
            <a:r>
              <a:rPr lang="en-US" b="1" dirty="0"/>
              <a:t>Goal = avoid fraudulent page insertion/substitution</a:t>
            </a:r>
          </a:p>
          <a:p>
            <a:endParaRPr lang="en-US" b="1" dirty="0"/>
          </a:p>
          <a:p>
            <a:r>
              <a:rPr lang="en-US" b="1" dirty="0"/>
              <a:t>How to avoid problems?</a:t>
            </a:r>
          </a:p>
          <a:p>
            <a:pPr lvl="1"/>
            <a:r>
              <a:rPr lang="en-US" dirty="0"/>
              <a:t> </a:t>
            </a:r>
            <a:r>
              <a:rPr lang="en-US" b="1" dirty="0"/>
              <a:t>See pp. 205-206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9BE15D-3BF5-4A66-B933-36695BBFE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3680828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200</TotalTime>
  <Words>54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Integration </vt:lpstr>
      <vt:lpstr>1.  External Integration</vt:lpstr>
      <vt:lpstr>2.  Internal Integration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20</cp:revision>
  <dcterms:created xsi:type="dcterms:W3CDTF">2010-09-21T20:43:18Z</dcterms:created>
  <dcterms:modified xsi:type="dcterms:W3CDTF">2019-02-19T17:44:58Z</dcterms:modified>
</cp:coreProperties>
</file>