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5" r:id="rId3"/>
    <p:sldId id="258" r:id="rId4"/>
    <p:sldId id="259" r:id="rId5"/>
    <p:sldId id="266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3E9F1-7C27-40C5-853E-2BFFB51A60D4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E8D60-B14F-430E-8FA3-D1E319B3F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3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5E96-73D8-4A76-9BCA-A00CA1C19A46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151E-0D56-4E49-B99D-6BCEE34D09CF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CA8F-6E8D-4975-B9CA-D7E4D08D2A7F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ABE0-3EAA-45D0-A0C4-907823410170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22EC6-BE45-4D78-AB19-F040736355DA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FB5E-F49C-4039-A49E-E03D1B7EA1D8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CAE4B-81F5-4048-8BB5-290B9FD7CA4D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838CF-E5A4-4DE8-9745-14E6523C9BF1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3E947-BD52-4410-897B-4D36BC47A359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BF1C-8FEE-47AE-9819-6298FF2F9AC7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E3870-4E25-4177-9170-24E89D33C1DC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58248BD-0EEC-452D-A86E-95B74716FB8F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077200" cy="2514600"/>
          </a:xfrm>
        </p:spPr>
        <p:txBody>
          <a:bodyPr/>
          <a:lstStyle/>
          <a:p>
            <a:pPr algn="ctr"/>
            <a:r>
              <a:rPr lang="en-US" dirty="0"/>
              <a:t>Interpretation and Construction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Determine testator’s </a:t>
            </a:r>
            <a:r>
              <a:rPr lang="en-US" b="1" i="1" u="sng" dirty="0"/>
              <a:t>actual intent</a:t>
            </a:r>
            <a:r>
              <a:rPr lang="en-US" b="1" u="sng" dirty="0"/>
              <a:t> </a:t>
            </a:r>
            <a:r>
              <a:rPr lang="en-US" b="1" dirty="0"/>
              <a:t>from will or permissible extrinsic evidence.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124200"/>
            <a:ext cx="2095500" cy="3048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962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98991"/>
            <a:ext cx="8229600" cy="4625609"/>
          </a:xfrm>
        </p:spPr>
        <p:txBody>
          <a:bodyPr/>
          <a:lstStyle/>
          <a:p>
            <a:r>
              <a:rPr lang="en-US" b="1" dirty="0"/>
              <a:t>Determine testator’s </a:t>
            </a:r>
            <a:r>
              <a:rPr lang="en-US" b="1" i="1" u="sng" dirty="0"/>
              <a:t>presumed intent</a:t>
            </a:r>
            <a:r>
              <a:rPr lang="en-US" b="1" u="sng" dirty="0"/>
              <a:t> </a:t>
            </a:r>
            <a:r>
              <a:rPr lang="en-US" b="1" dirty="0"/>
              <a:t>from will or permissible extrinsic evidence.</a:t>
            </a:r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1026" name="Picture 2" descr="http://www.terragalleria.com/images/canada/caab3399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8000"/>
            <a:ext cx="5232400" cy="3570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87339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issue arises?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Before probate (not often)</a:t>
            </a:r>
          </a:p>
          <a:p>
            <a:endParaRPr lang="en-US" b="1" dirty="0"/>
          </a:p>
          <a:p>
            <a:r>
              <a:rPr lang="en-US" b="1" dirty="0"/>
              <a:t>2.  After probate (most common)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15983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raises issue?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Personal Representative</a:t>
            </a:r>
          </a:p>
          <a:p>
            <a:pPr lvl="1"/>
            <a:r>
              <a:rPr lang="en-US" b="1" dirty="0"/>
              <a:t>Desire to perform job correctly by distributing to correct beneficiary.</a:t>
            </a:r>
          </a:p>
          <a:p>
            <a:endParaRPr lang="en-US" b="1" dirty="0"/>
          </a:p>
          <a:p>
            <a:r>
              <a:rPr lang="en-US" b="1" dirty="0"/>
              <a:t>2.  Beneficiaries and heirs</a:t>
            </a:r>
          </a:p>
          <a:p>
            <a:pPr lvl="1"/>
            <a:r>
              <a:rPr lang="en-US" b="1" dirty="0"/>
              <a:t>Desire to get as much of the estate as possible.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436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Fact that the testator left a will, especially if it has a residual clause, indicates an intent not to die intestate.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698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Among two or more contradictory provisions, the last one prevails as it was written closer to death (even if just by a few seconds).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534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The interpretation that results in the least unequal distribution among takers of equal relationship to the testator is preferred.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454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A will is construed as a whole, not from isolated parts out of context.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079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268</TotalTime>
  <Words>194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Interpretation and Construction</vt:lpstr>
      <vt:lpstr>Interpretation</vt:lpstr>
      <vt:lpstr>Construction</vt:lpstr>
      <vt:lpstr>When issue arises?</vt:lpstr>
      <vt:lpstr>Who raises issue?</vt:lpstr>
      <vt:lpstr>Basic Rules</vt:lpstr>
      <vt:lpstr>Basic Rules</vt:lpstr>
      <vt:lpstr>Basic Rules</vt:lpstr>
      <vt:lpstr>Basic Rules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19</cp:revision>
  <dcterms:created xsi:type="dcterms:W3CDTF">2010-09-21T20:43:18Z</dcterms:created>
  <dcterms:modified xsi:type="dcterms:W3CDTF">2019-02-18T18:39:47Z</dcterms:modified>
</cp:coreProperties>
</file>