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0" r:id="rId3"/>
    <p:sldId id="258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E734F-AC2F-4BA1-A293-584AF39756CB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C8241-305D-4984-B21F-C55098E79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4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A9E8-FECC-444F-9910-A7564FA46D47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5DF8F-77AD-4CC4-8C0A-B6457F6F91B5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D075-D003-46D3-A47E-DB850B4DF89F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77551-95CD-4421-98B5-09E887EF9C10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57B17-401F-4382-90D8-EFE58B708567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40FF-249E-4AA4-8234-F8C7B473FA67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066D1-DC13-4292-BB78-1CF2D0223DDB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46652-7251-4BE9-AE4D-8D30AC714803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1E56C-7A31-40E8-872B-981D8929629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50978-4724-4C62-B37D-CF52C7E86FDA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DAC5FBA-FA43-4A35-ACB0-7AF37E75D79E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A235237-4718-4839-97D2-D5B68ABD25C9}" type="datetime1">
              <a:rPr lang="en-US" smtClean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Multiple Originals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805" y="2743200"/>
            <a:ext cx="5156389" cy="3429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happens if all originals are not found after the testator’s death?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52623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cannot locate all originals, testator destroyed one original with intent to revoke.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51391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Rebutting Presumption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Evidence may show testator destroyed “extra” originals realizing wisdom of having only one original.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39337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 “Cocaine Rule”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todaystatus.files.wordpress.com/2009/11/never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84"/>
          <a:stretch/>
        </p:blipFill>
        <p:spPr bwMode="auto">
          <a:xfrm>
            <a:off x="1371600" y="2209800"/>
            <a:ext cx="6112299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66572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144</TotalTime>
  <Words>62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Multiple Originals</vt:lpstr>
      <vt:lpstr>The problem</vt:lpstr>
      <vt:lpstr>Presumption</vt:lpstr>
      <vt:lpstr>Rebutting Presumption</vt:lpstr>
      <vt:lpstr>Apply “Cocaine Rule”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15</cp:revision>
  <dcterms:created xsi:type="dcterms:W3CDTF">2010-09-21T20:43:18Z</dcterms:created>
  <dcterms:modified xsi:type="dcterms:W3CDTF">2019-02-18T18:34:41Z</dcterms:modified>
</cp:coreProperties>
</file>