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A2F4B2-FA81-4015-A6DA-638BDB31827A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067895-3FEA-47CB-9FCA-45D978FDD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085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A71E6-B62C-4274-8724-55DD0F3E86AA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E0F78-658D-4C04-B1DA-AB6F18BEF1FE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980E8-5379-40AE-9506-CB2380A98306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565AF-8E2C-49C8-9C7D-C806720BB4C1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C0C7A-FC51-47D5-B5F3-165474B0A0B2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F7485-097A-44CF-9CFA-153AC52D638C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09BD6-FE9D-41C6-8845-9410180C16E3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93C99-9E90-42C3-AFFE-43B49F159F68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44E80-FC0F-4A8D-9E00-8AA11221494A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E1450-2F13-49B5-91BA-8F7A081F92BA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648877F-7BAB-4E0D-B746-0B85D39C89C0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44D45EB-A975-4783-AA1A-4A75416EC36F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828800"/>
            <a:ext cx="8077200" cy="1673352"/>
          </a:xfrm>
        </p:spPr>
        <p:txBody>
          <a:bodyPr/>
          <a:lstStyle/>
          <a:p>
            <a:pPr algn="ctr"/>
            <a:r>
              <a:rPr lang="en-US" dirty="0"/>
              <a:t>Republication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455309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Codicil</a:t>
            </a:r>
          </a:p>
          <a:p>
            <a:endParaRPr lang="en-US" b="1" dirty="0"/>
          </a:p>
          <a:p>
            <a:r>
              <a:rPr lang="en-US" b="1" dirty="0"/>
              <a:t>2.  Re-execute prior will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2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059837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Significance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err="1"/>
              <a:t>Aven</a:t>
            </a:r>
            <a:r>
              <a:rPr lang="en-US" b="1" i="1" dirty="0"/>
              <a:t> v. Green</a:t>
            </a:r>
            <a:r>
              <a:rPr lang="en-US" b="1" dirty="0"/>
              <a:t> – p. 184</a:t>
            </a:r>
          </a:p>
          <a:p>
            <a:endParaRPr lang="en-US" b="1" i="1" dirty="0"/>
          </a:p>
          <a:p>
            <a:pPr lvl="1"/>
            <a:r>
              <a:rPr lang="en-US" b="1" dirty="0"/>
              <a:t>Will and codicil treated as one instrument with the codicil’s date.</a:t>
            </a:r>
            <a:br>
              <a:rPr lang="en-US" b="1" dirty="0"/>
            </a:br>
            <a:endParaRPr lang="en-US" b="1" dirty="0"/>
          </a:p>
          <a:p>
            <a:pPr lvl="1"/>
            <a:r>
              <a:rPr lang="en-US" b="1" dirty="0"/>
              <a:t>Proof of codicil is proof of the will.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3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372347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Ramification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Note 3, page 185</a:t>
            </a:r>
          </a:p>
          <a:p>
            <a:endParaRPr lang="en-US" b="1" dirty="0"/>
          </a:p>
          <a:p>
            <a:r>
              <a:rPr lang="en-US" b="1" dirty="0"/>
              <a:t>How much will Lionel receive?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b="1" dirty="0"/>
              <a:t>Nothing.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b="1" dirty="0"/>
              <a:t>50% of estate not passing to Lionel’s other parent.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b="1" dirty="0"/>
              <a:t>100% of estate not passing to Lionel’s other parent.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b="1" dirty="0"/>
              <a:t>50% of the entire estate.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4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1317059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101</TotalTime>
  <Words>79</Words>
  <Application>Microsoft Office PowerPoint</Application>
  <PresentationFormat>On-screen Show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Republication</vt:lpstr>
      <vt:lpstr>Methods</vt:lpstr>
      <vt:lpstr>Significance</vt:lpstr>
      <vt:lpstr>Ramification Example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Revocation by Operation of Law</dc:title>
  <dc:creator>Gerry W. Beyer</dc:creator>
  <cp:lastModifiedBy>Gerry Beyer</cp:lastModifiedBy>
  <cp:revision>13</cp:revision>
  <dcterms:created xsi:type="dcterms:W3CDTF">2010-09-21T20:43:18Z</dcterms:created>
  <dcterms:modified xsi:type="dcterms:W3CDTF">2019-02-18T18:32:39Z</dcterms:modified>
</cp:coreProperties>
</file>