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ADE8E2-1EEF-4E1A-AF71-34C6ECA3C9BE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BE72A-2745-49C2-B8C2-081286C49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152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EFAF-BF65-4E81-BC7C-B4C0B168D005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B196-7D47-41B5-BE09-279DB98215D0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1FE2-1904-434E-826E-BC81D7F18C09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735B-1D19-4751-8CC2-65F1CEEA7076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141A1-84D3-4425-A76F-6FADDE5B204B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3FEC5-9881-4A9F-A858-BE6D2439A47B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A9BC-850B-410D-A268-00B74A4A1AD6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F237-9FAC-44E1-A1C5-F97160F56900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6736-0B56-464E-B2D1-F84F641510DE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1559C-33F4-42F3-8752-F6B25AB0E5D3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398A42E-84B5-470F-9922-F1FFCD091EC7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B78EE8-1A22-43A1-8B21-C3636C562FFB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Conditional Revocation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 Express conditional revocation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“I revoke my will if [condition] occurs.”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2653" y="3325995"/>
            <a:ext cx="4478694" cy="1524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71129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 Implied conditional revocation</a:t>
            </a:r>
            <a:br>
              <a:rPr lang="en-US" dirty="0"/>
            </a:br>
            <a:r>
              <a:rPr lang="en-US" dirty="0"/>
              <a:t>(Dependent Relative Revocation)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Fact Pattern:</a:t>
            </a:r>
          </a:p>
          <a:p>
            <a:pPr lvl="1">
              <a:spcAft>
                <a:spcPts val="600"/>
              </a:spcAft>
            </a:pPr>
            <a:r>
              <a:rPr lang="en-US" b="1" dirty="0"/>
              <a:t>1.  Testator executed valid Will 1.</a:t>
            </a:r>
          </a:p>
          <a:p>
            <a:pPr lvl="1">
              <a:spcAft>
                <a:spcPts val="600"/>
              </a:spcAft>
            </a:pPr>
            <a:r>
              <a:rPr lang="en-US" b="1" dirty="0"/>
              <a:t>2.  Testator validly revoked Will 1.</a:t>
            </a:r>
          </a:p>
          <a:p>
            <a:pPr lvl="1"/>
            <a:r>
              <a:rPr lang="en-US" b="1" dirty="0"/>
              <a:t>3.  Testator executed Will 2, but it is invalid.</a:t>
            </a:r>
          </a:p>
          <a:p>
            <a:endParaRPr lang="en-US" b="1" dirty="0"/>
          </a:p>
          <a:p>
            <a:r>
              <a:rPr lang="en-US" b="1" dirty="0"/>
              <a:t>Was revocation of Will 1 impliedly conditioned (dependent) on Will 2 being valid?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09911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 Implied conditional revocation</a:t>
            </a:r>
            <a:br>
              <a:rPr lang="en-US" dirty="0"/>
            </a:br>
            <a:r>
              <a:rPr lang="en-US" dirty="0"/>
              <a:t>(Dependent Relative Revocation)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How does court determine when to use </a:t>
            </a:r>
            <a:r>
              <a:rPr lang="en-US" b="1" dirty="0" err="1"/>
              <a:t>DRR</a:t>
            </a:r>
            <a:r>
              <a:rPr lang="en-US" b="1" dirty="0"/>
              <a:t>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715" y="1775191"/>
            <a:ext cx="3842569" cy="322750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847676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89</TotalTime>
  <Words>88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Conditional Revocation</vt:lpstr>
      <vt:lpstr>1.  Express conditional revocation</vt:lpstr>
      <vt:lpstr>2.  Implied conditional revocation (Dependent Relative Revocation)</vt:lpstr>
      <vt:lpstr>2.  Implied conditional revocation (Dependent Relative Revocation)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12</cp:revision>
  <dcterms:created xsi:type="dcterms:W3CDTF">2010-09-21T20:43:18Z</dcterms:created>
  <dcterms:modified xsi:type="dcterms:W3CDTF">2019-02-18T18:30:36Z</dcterms:modified>
</cp:coreProperties>
</file>