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68" d="100"/>
          <a:sy n="68" d="100"/>
        </p:scale>
        <p:origin x="1135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9EA55-09D3-4520-A6A9-945CF0AC4EF7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AC2EF-217A-4A4A-9CDB-B2CA1EEFA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6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FA615-CF3C-45D2-8127-999F721E805C}" type="datetime1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27EC-58DC-4881-BC06-D96BDC1A8541}" type="datetime1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0564-C21C-43CA-BBDC-5B297FF4CE0B}" type="datetime1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493-612B-4EC8-86DC-BE5228E5E032}" type="datetime1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DDCD-E65F-4FAC-B188-95BDE90EDBBF}" type="datetime1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089A-3BEC-4CED-A0CA-42AE594EAF46}" type="datetime1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0EB-D216-4C14-897D-282BF1A55998}" type="datetime1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4BB83-B4B6-465A-BD4C-1D92C0310F1E}" type="datetime1">
              <a:rPr lang="en-US" smtClean="0"/>
              <a:t>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2BE7-4065-45ED-932E-3EE69F3BCB64}" type="datetime1">
              <a:rPr lang="en-US" smtClean="0"/>
              <a:t>2/17/2019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ACB2-2D48-40DE-859A-0A7CBA29C613}" type="datetime1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EBA02E-72D4-477B-83B5-5FC7FB44407D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63C00B0-4488-4CC2-A252-7A6129F5F8DA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3.wikia.nocookie.net/__cb20130426034240/zyngalegends/images/9/97/Chained_Wooden_Coffin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Revival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Testator executed valid Will 1.</a:t>
            </a:r>
          </a:p>
          <a:p>
            <a:endParaRPr lang="en-US" b="1" dirty="0"/>
          </a:p>
          <a:p>
            <a:r>
              <a:rPr lang="en-US" b="1" dirty="0"/>
              <a:t>2.  Testator executed valid Will 2 which expressly revoked Will </a:t>
            </a:r>
            <a:r>
              <a:rPr lang="en-US" b="1"/>
              <a:t>1.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3.  Testator validly revokes Will 2 but does not execute a new will.</a:t>
            </a:r>
          </a:p>
          <a:p>
            <a:endParaRPr lang="en-US" b="1" dirty="0"/>
          </a:p>
          <a:p>
            <a:r>
              <a:rPr lang="en-US" b="1" dirty="0"/>
              <a:t>4.  What result?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2363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Revival</a:t>
            </a:r>
          </a:p>
          <a:p>
            <a:endParaRPr lang="en-US" b="1" dirty="0"/>
          </a:p>
          <a:p>
            <a:pPr lvl="1"/>
            <a:r>
              <a:rPr lang="en-US" b="1" dirty="0"/>
              <a:t>Will 1 takes effect.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206544"/>
            <a:ext cx="3067050" cy="41942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012" y="3741689"/>
            <a:ext cx="2477816" cy="265301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8898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No Revival</a:t>
            </a:r>
          </a:p>
          <a:p>
            <a:endParaRPr lang="en-US" b="1" dirty="0"/>
          </a:p>
          <a:p>
            <a:pPr lvl="1"/>
            <a:r>
              <a:rPr lang="en-US" b="1" dirty="0"/>
              <a:t>Intestacy.</a:t>
            </a:r>
          </a:p>
        </p:txBody>
      </p:sp>
      <p:pic>
        <p:nvPicPr>
          <p:cNvPr id="1026" name="Picture 2" descr="Chained Wooden Coffi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438400"/>
            <a:ext cx="4442579" cy="378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93412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Intent (UPC)</a:t>
            </a:r>
          </a:p>
          <a:p>
            <a:endParaRPr lang="en-US" b="1" dirty="0"/>
          </a:p>
          <a:p>
            <a:pPr lvl="1"/>
            <a:r>
              <a:rPr lang="en-US" b="1" dirty="0"/>
              <a:t>Will 1 or intestacy, depending on evidence of testator’s intent.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657600"/>
            <a:ext cx="3228975" cy="295416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8686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397009"/>
          </a:xfrm>
        </p:spPr>
        <p:txBody>
          <a:bodyPr>
            <a:normAutofit/>
          </a:bodyPr>
          <a:lstStyle/>
          <a:p>
            <a:r>
              <a:rPr lang="en-US" b="1" dirty="0"/>
              <a:t>Texas</a:t>
            </a:r>
          </a:p>
          <a:p>
            <a:pPr lvl="1"/>
            <a:r>
              <a:rPr lang="en-US" b="1" dirty="0"/>
              <a:t>Which approach is adopted by Texas?</a:t>
            </a:r>
          </a:p>
          <a:p>
            <a:pPr lvl="2"/>
            <a:r>
              <a:rPr lang="en-US" b="1" i="1" dirty="0"/>
              <a:t>Hawes v. Nicholas</a:t>
            </a:r>
            <a:r>
              <a:rPr lang="en-US" b="1" dirty="0"/>
              <a:t> – p. 194</a:t>
            </a:r>
          </a:p>
          <a:p>
            <a:pPr marL="1490472" lvl="3" indent="-457200">
              <a:buFont typeface="+mj-lt"/>
              <a:buAutoNum type="alphaUcPeriod"/>
            </a:pPr>
            <a:r>
              <a:rPr lang="en-US" sz="2400" b="1" dirty="0"/>
              <a:t>Revival</a:t>
            </a:r>
          </a:p>
          <a:p>
            <a:pPr marL="1490472" lvl="3" indent="-457200">
              <a:buFont typeface="+mj-lt"/>
              <a:buAutoNum type="alphaUcPeriod"/>
            </a:pPr>
            <a:r>
              <a:rPr lang="en-US" sz="2400" b="1" dirty="0"/>
              <a:t>No Revival</a:t>
            </a:r>
          </a:p>
          <a:p>
            <a:pPr marL="1490472" lvl="3" indent="-457200">
              <a:buFont typeface="+mj-lt"/>
              <a:buAutoNum type="alphaUcPeriod"/>
            </a:pPr>
            <a:r>
              <a:rPr lang="en-US" sz="2400" b="1" dirty="0"/>
              <a:t>Intent</a:t>
            </a:r>
          </a:p>
          <a:p>
            <a:pPr marL="1490472" lvl="3" indent="-457200">
              <a:buFont typeface="+mj-lt"/>
              <a:buAutoNum type="alphaUcPeriod"/>
            </a:pPr>
            <a:r>
              <a:rPr lang="en-US" sz="2400" b="1" dirty="0"/>
              <a:t>I did not read the case so I don’t know.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51921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125</TotalTime>
  <Words>117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Revival</vt:lpstr>
      <vt:lpstr>Fact Pattern</vt:lpstr>
      <vt:lpstr>Approaches</vt:lpstr>
      <vt:lpstr>Approaches</vt:lpstr>
      <vt:lpstr>Approaches</vt:lpstr>
      <vt:lpstr>Approaches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15</cp:revision>
  <dcterms:created xsi:type="dcterms:W3CDTF">2010-09-21T20:43:18Z</dcterms:created>
  <dcterms:modified xsi:type="dcterms:W3CDTF">2019-02-17T23:55:53Z</dcterms:modified>
</cp:coreProperties>
</file>