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AB161-51FC-4AE2-8355-A5161773FE90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A1C63-F6AD-4F1A-8EC0-766F90E4D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93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B405-8C93-4BEA-A606-84AF95B98097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F98D-2454-48ED-AE4A-2E4D8D607024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47A8-95C6-4596-B4CE-5807D8141063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907B-CB0C-484C-BB81-AF7F84C1DC3B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D6D9D-4E0C-460E-A835-BEA478030930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73DD-3C31-4D83-900B-44A98BD1F949}" type="datetime1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5412-7B88-47E2-9463-87DD64BCFF87}" type="datetime1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383A-BA74-4523-BF2B-FC62E458D8A8}" type="datetime1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D80F0-A049-4463-8317-9648B0E98A31}" type="datetime1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D351-2888-4600-9BC1-A5F47AEECCBD}" type="datetime1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54EF10E-D039-4F2E-BBF4-2FC09F59761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D8A11D4-D76B-499B-80B3-5D169634281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sz="5300" dirty="0"/>
              <a:t>Burden of Proof</a:t>
            </a:r>
            <a:br>
              <a:rPr lang="en-US" dirty="0"/>
            </a:br>
            <a:br>
              <a:rPr lang="en-US" dirty="0"/>
            </a:br>
            <a:r>
              <a:rPr lang="en-US" sz="3100" dirty="0"/>
              <a:t>Has will been revoked?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Statutory Burden -- EC § 256.152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Applicant must prove testator did not revoke the will.</a:t>
            </a:r>
          </a:p>
          <a:p>
            <a:endParaRPr lang="en-US" b="1" dirty="0"/>
          </a:p>
          <a:p>
            <a:r>
              <a:rPr lang="en-US" b="1" dirty="0"/>
              <a:t>How prove a negative?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1986" y="3721510"/>
            <a:ext cx="2879784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8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Presumption of Non-Revocation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Ashley v. Usher</a:t>
            </a:r>
            <a:r>
              <a:rPr lang="en-US" b="1" dirty="0"/>
              <a:t> – p. 172</a:t>
            </a:r>
          </a:p>
          <a:p>
            <a:endParaRPr lang="en-US" b="1" i="1" dirty="0"/>
          </a:p>
          <a:p>
            <a:pPr lvl="1"/>
            <a:r>
              <a:rPr lang="en-US" b="1" dirty="0"/>
              <a:t>Source of will “normal”</a:t>
            </a:r>
          </a:p>
          <a:p>
            <a:pPr lvl="2"/>
            <a:r>
              <a:rPr lang="en-US" b="1" dirty="0"/>
              <a:t>Person to whom testator delivered it, or</a:t>
            </a:r>
          </a:p>
          <a:p>
            <a:pPr lvl="2"/>
            <a:r>
              <a:rPr lang="en-US" b="1" dirty="0"/>
              <a:t>Among testator’s valuable papers</a:t>
            </a:r>
          </a:p>
          <a:p>
            <a:pPr marL="502920" lvl="1" indent="0">
              <a:buNone/>
            </a:pPr>
            <a:r>
              <a:rPr lang="en-US" b="1" dirty="0"/>
              <a:t>  and</a:t>
            </a:r>
          </a:p>
          <a:p>
            <a:pPr lvl="1"/>
            <a:r>
              <a:rPr lang="en-US" b="1" dirty="0"/>
              <a:t> No suspicious circumstances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814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Presumption of Revocation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Mingo v. Mingo</a:t>
            </a:r>
            <a:r>
              <a:rPr lang="en-US" b="1" dirty="0"/>
              <a:t> – p. 175</a:t>
            </a:r>
          </a:p>
          <a:p>
            <a:endParaRPr lang="en-US" b="1" i="1" dirty="0"/>
          </a:p>
          <a:p>
            <a:pPr lvl="1"/>
            <a:r>
              <a:rPr lang="en-US" b="1" dirty="0"/>
              <a:t>Testator possessed original will when last seen and it cannot be found after death.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Thus, presumption of revocation.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However, rebuttable by preponderance of the evidence.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51154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of Lost Will -- EC § 256.156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Cause of non-production.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63906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of Lost Will -- EC § 256.156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Court satisfied original cannot be produced by reasonable diligence.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814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of Lost Will -- EC § 256.156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Prove contents of will by testimony of someone who:</a:t>
            </a:r>
          </a:p>
          <a:p>
            <a:endParaRPr lang="en-US" b="1" dirty="0"/>
          </a:p>
          <a:p>
            <a:pPr lvl="1"/>
            <a:r>
              <a:rPr lang="en-US" b="1" dirty="0"/>
              <a:t>read the will,</a:t>
            </a:r>
          </a:p>
          <a:p>
            <a:pPr lvl="1"/>
            <a:r>
              <a:rPr lang="en-US" b="1" dirty="0"/>
              <a:t>heard the will read aloud, or</a:t>
            </a:r>
          </a:p>
          <a:p>
            <a:pPr lvl="1"/>
            <a:r>
              <a:rPr lang="en-US" b="1" dirty="0"/>
              <a:t>can identify a copy.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7469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In re Estate of Catlin – p. 177</a:t>
            </a:r>
            <a:br>
              <a:rPr lang="en-US" sz="3100" i="1" dirty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</p:txBody>
      </p:sp>
      <p:pic>
        <p:nvPicPr>
          <p:cNvPr id="6146" name="Picture 2" descr="http://www.coolbreezeband.com/imx/shock_intro_p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14600"/>
            <a:ext cx="3991197" cy="346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7064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138</TotalTime>
  <Words>187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Burden of Proof  Has will been revoked?</vt:lpstr>
      <vt:lpstr>Statutory Burden -- EC § 256.152</vt:lpstr>
      <vt:lpstr>Presumption of Non-Revocation</vt:lpstr>
      <vt:lpstr>Presumption of Revocation</vt:lpstr>
      <vt:lpstr>Proof of Lost Will -- EC § 256.156</vt:lpstr>
      <vt:lpstr>Proof of Lost Will -- EC § 256.156</vt:lpstr>
      <vt:lpstr>Proof of Lost Will -- EC § 256.156</vt:lpstr>
      <vt:lpstr>In re Estate of Catlin – p. 177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15</cp:revision>
  <dcterms:created xsi:type="dcterms:W3CDTF">2010-09-21T20:43:18Z</dcterms:created>
  <dcterms:modified xsi:type="dcterms:W3CDTF">2019-02-18T16:48:07Z</dcterms:modified>
</cp:coreProperties>
</file>