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346" y="3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F9F68-C812-4354-B0DA-0CB399D1035C}" type="datetimeFigureOut">
              <a:rPr lang="en-US" smtClean="0"/>
              <a:t>2/17/2019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A1B0C5-29C1-4704-AE67-9ADBBC461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827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6C2C0-31B9-4A82-90B2-91E987E764E2}" type="datetime1">
              <a:rPr lang="en-US" smtClean="0"/>
              <a:t>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79F74-9C0C-4CDE-A533-5A25E44E452C}" type="datetime1">
              <a:rPr lang="en-US" smtClean="0"/>
              <a:t>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006D7-DE8C-4DEA-B37C-DDDB27B98250}" type="datetime1">
              <a:rPr lang="en-US" smtClean="0"/>
              <a:t>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58990-25F6-4E5C-8ACC-5743AE2B8A16}" type="datetime1">
              <a:rPr lang="en-US" smtClean="0"/>
              <a:t>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8D985-9AB3-4D33-A075-D0293110EE4A}" type="datetime1">
              <a:rPr lang="en-US" smtClean="0"/>
              <a:t>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23029-A513-4C18-8052-2AB3BF2FEC68}" type="datetime1">
              <a:rPr lang="en-US" smtClean="0"/>
              <a:t>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FD513-D2DA-4819-BE5C-EA875A8937BD}" type="datetime1">
              <a:rPr lang="en-US" smtClean="0"/>
              <a:t>2/17/2019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C6A5B-6D63-4F24-BFCD-325785E9B95B}" type="datetime1">
              <a:rPr lang="en-US" smtClean="0"/>
              <a:t>2/17/2019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9B3B8-88FB-42FE-986F-D957B5C35F6F}" type="datetime1">
              <a:rPr lang="en-US" smtClean="0"/>
              <a:t>2/17/2019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159ED-A496-447A-AC34-914EB9CDF2D7}" type="datetime1">
              <a:rPr lang="en-US" smtClean="0"/>
              <a:t>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F7127E40-38EE-4556-AA6E-1382FE9DB7A3}" type="datetime1">
              <a:rPr lang="en-US" smtClean="0"/>
              <a:t>2/17/2019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EA13E04-B704-4FCD-8EF4-34D9B2E8DEE3}" type="datetime1">
              <a:rPr lang="en-US" smtClean="0"/>
              <a:t>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648F39E-9C37-485F-AC97-16BB4BDF9F49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914400"/>
            <a:ext cx="8077200" cy="35814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Revocation by</a:t>
            </a:r>
            <a:br>
              <a:rPr lang="en-US" dirty="0"/>
            </a:br>
            <a:r>
              <a:rPr lang="en-US" dirty="0"/>
              <a:t>Subsequent Writing</a:t>
            </a:r>
            <a:br>
              <a:rPr lang="en-US" dirty="0"/>
            </a:br>
            <a:br>
              <a:rPr lang="en-US" dirty="0"/>
            </a:br>
            <a:r>
              <a:rPr lang="en-US" sz="2700" dirty="0"/>
              <a:t>Estates Code § 253.002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1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55309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be revoked by writing?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All of will.</a:t>
            </a:r>
          </a:p>
          <a:p>
            <a:endParaRPr lang="en-US" b="1" dirty="0"/>
          </a:p>
          <a:p>
            <a:r>
              <a:rPr lang="en-US" b="1" dirty="0"/>
              <a:t>Any part(s) of will.</a:t>
            </a:r>
          </a:p>
          <a:p>
            <a:endParaRPr lang="en-US" b="1" dirty="0"/>
          </a:p>
          <a:p>
            <a:pPr lvl="1"/>
            <a:r>
              <a:rPr lang="en-US" b="1" dirty="0"/>
              <a:t>[Unlike revocation by physical act which, in Texas, is “all or nothing.”]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2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561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revocation writings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1.  Will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3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27560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revocation writings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2.  Codicil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4</a:t>
            </a:fld>
            <a:endParaRPr kumimoji="0"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CF7BAC-6702-4419-A340-4C28DD7404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291" y="2514600"/>
            <a:ext cx="5453417" cy="4010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337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revocation writings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75191"/>
            <a:ext cx="8534400" cy="4625609"/>
          </a:xfrm>
        </p:spPr>
        <p:txBody>
          <a:bodyPr/>
          <a:lstStyle/>
          <a:p>
            <a:r>
              <a:rPr lang="en-US" b="1" dirty="0"/>
              <a:t>3.  Declaration in writing with will formalities.</a:t>
            </a:r>
          </a:p>
          <a:p>
            <a:pPr lvl="2"/>
            <a:r>
              <a:rPr lang="en-US" b="1" dirty="0"/>
              <a:t>Permitted even if no new disposition is made and thus intestacy results.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52600" y="3810000"/>
            <a:ext cx="5867400" cy="184665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Freehand" panose="02000606080000090004" pitchFamily="2" charset="0"/>
              </a:rPr>
              <a:t>2/17/2019</a:t>
            </a:r>
          </a:p>
          <a:p>
            <a:r>
              <a:rPr lang="en-US" sz="4800" b="1" dirty="0">
                <a:latin typeface="Freehand" panose="02000606080000090004" pitchFamily="2" charset="0"/>
              </a:rPr>
              <a:t>I revoke my Will.</a:t>
            </a:r>
          </a:p>
          <a:p>
            <a:pPr algn="r"/>
            <a:r>
              <a:rPr lang="en-US" sz="4800" b="1" dirty="0">
                <a:latin typeface="Freehand" panose="02000606080000090004" pitchFamily="2" charset="0"/>
              </a:rPr>
              <a:t>Tess Tater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5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82033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Methods of revocation by subsequent writing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1.  Express Revocation</a:t>
            </a:r>
          </a:p>
          <a:p>
            <a:endParaRPr lang="en-US" b="1" dirty="0"/>
          </a:p>
          <a:p>
            <a:pPr lvl="2"/>
            <a:r>
              <a:rPr lang="en-US" b="1" dirty="0"/>
              <a:t>“I revoke all prior wills and codicils.”</a:t>
            </a:r>
          </a:p>
          <a:p>
            <a:pPr lvl="2"/>
            <a:endParaRPr lang="en-US" b="1" dirty="0"/>
          </a:p>
          <a:p>
            <a:pPr lvl="2"/>
            <a:r>
              <a:rPr lang="en-US" b="1" dirty="0"/>
              <a:t>“I revoke Article IV(B) of my will.”</a:t>
            </a:r>
          </a:p>
          <a:p>
            <a:pPr lvl="2"/>
            <a:endParaRPr lang="en-US" b="1" dirty="0"/>
          </a:p>
          <a:p>
            <a:pPr lvl="1"/>
            <a:r>
              <a:rPr lang="en-US" b="1" dirty="0"/>
              <a:t>Question:  Accordingly, what should all wills contain even though legally not a will requirement?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6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93444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Methods of revocation by subsequent writing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2.  Revocation by inc0nsistency</a:t>
            </a:r>
          </a:p>
          <a:p>
            <a:endParaRPr lang="en-US" b="1" dirty="0"/>
          </a:p>
          <a:p>
            <a:pPr lvl="1"/>
            <a:r>
              <a:rPr lang="en-US" b="1" dirty="0"/>
              <a:t>Will 1 = “I leave my gold watch to A and residuary to Y.”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Will 2 = “I leave my gold watch to B and residuary to Y.”</a:t>
            </a:r>
          </a:p>
          <a:p>
            <a:pPr lvl="1"/>
            <a:endParaRPr lang="en-US" b="1" dirty="0"/>
          </a:p>
          <a:p>
            <a:pPr lvl="1"/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7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38406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Client wants to make minor changes to an existing will. Do you recommend:</a:t>
            </a:r>
          </a:p>
          <a:p>
            <a:endParaRPr lang="en-US" b="1" dirty="0"/>
          </a:p>
          <a:p>
            <a:pPr lvl="1"/>
            <a:r>
              <a:rPr lang="en-US" b="1" dirty="0"/>
              <a:t>New will?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Codicil?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8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579614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106</TotalTime>
  <Words>207</Words>
  <Application>Microsoft Office PowerPoint</Application>
  <PresentationFormat>On-screen Show (4:3)</PresentationFormat>
  <Paragraphs>45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Corbel</vt:lpstr>
      <vt:lpstr>Freehand</vt:lpstr>
      <vt:lpstr>Wingdings</vt:lpstr>
      <vt:lpstr>Wingdings 2</vt:lpstr>
      <vt:lpstr>Wingdings 3</vt:lpstr>
      <vt:lpstr>Module</vt:lpstr>
      <vt:lpstr>Revocation by Subsequent Writing  Estates Code § 253.002</vt:lpstr>
      <vt:lpstr>What can be revoked by writing?</vt:lpstr>
      <vt:lpstr>Types of revocation writings</vt:lpstr>
      <vt:lpstr>Types of revocation writings</vt:lpstr>
      <vt:lpstr>Types of revocation writings</vt:lpstr>
      <vt:lpstr>Methods of revocation by subsequent writing</vt:lpstr>
      <vt:lpstr>Methods of revocation by subsequent writing</vt:lpstr>
      <vt:lpstr>Practice question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Revocation by Operation of Law</dc:title>
  <dc:creator>Gerry W. Beyer</dc:creator>
  <cp:lastModifiedBy>Gerry Beyer</cp:lastModifiedBy>
  <cp:revision>14</cp:revision>
  <dcterms:created xsi:type="dcterms:W3CDTF">2010-09-21T20:43:18Z</dcterms:created>
  <dcterms:modified xsi:type="dcterms:W3CDTF">2019-02-17T23:53:56Z</dcterms:modified>
</cp:coreProperties>
</file>