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E22CD-8D29-4833-8494-A2F0CF8CACDC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15395-471C-4610-97A9-66E02EDF7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03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A546-7789-49F3-802F-B1F8261AC76E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9C5E-B1A0-4986-9C1F-06B6EBD82A83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55180-09AB-4762-957A-31853404243E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F234A-BF3B-4035-85B1-8A499E12749A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C831-1AD9-4651-83A9-BDE473C93DE4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4FFD-13CB-4159-861C-D0DA6236019B}" type="datetime1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69641-CD6A-4E82-B82F-B76B1FF53715}" type="datetime1">
              <a:rPr lang="en-US" smtClean="0"/>
              <a:t>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8FE77-10C9-446A-919E-E96BAAA107F8}" type="datetime1">
              <a:rPr lang="en-US" smtClean="0"/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25DF9-E5AC-4BBC-87EB-7EF1DA689A2F}" type="datetime1">
              <a:rPr lang="en-US" smtClean="0"/>
              <a:t>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B6EA-9BCC-45EE-84F6-5ED8E7A7227F}" type="datetime1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EDC4AB-7D51-434D-B276-EB2EEC307165}" type="datetime1">
              <a:rPr lang="en-US" smtClean="0"/>
              <a:t>2/13/2019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071D671-09CA-4AF1-B11C-2A8A34E566D3}" type="datetime1">
              <a:rPr lang="en-US" smtClean="0"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Revocation by</a:t>
            </a:r>
            <a:br>
              <a:rPr lang="en-US" dirty="0"/>
            </a:br>
            <a:r>
              <a:rPr lang="en-US" dirty="0"/>
              <a:t>Physical Act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44800B-D2A4-4761-9C6E-9E3FF4271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Partial revocation by physical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Texas</a:t>
            </a:r>
          </a:p>
          <a:p>
            <a:endParaRPr lang="en-US" b="1" dirty="0"/>
          </a:p>
          <a:p>
            <a:pPr lvl="1"/>
            <a:r>
              <a:rPr lang="en-US" b="1" dirty="0"/>
              <a:t>Typed will – </a:t>
            </a:r>
            <a:r>
              <a:rPr lang="en-US" b="1" i="1" dirty="0"/>
              <a:t>Leatherwood v. Stephens</a:t>
            </a:r>
            <a:r>
              <a:rPr lang="en-US" b="1" dirty="0"/>
              <a:t> – p. 168</a:t>
            </a:r>
          </a:p>
          <a:p>
            <a:pPr lvl="1"/>
            <a:endParaRPr lang="en-US" b="1" i="1" dirty="0"/>
          </a:p>
          <a:p>
            <a:pPr lvl="1"/>
            <a:r>
              <a:rPr lang="en-US" b="1" dirty="0"/>
              <a:t>Holographic will</a:t>
            </a:r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8E4C81-312B-4F8B-AD74-1CFC9FDA1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5208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Partial revocation by physical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75191"/>
            <a:ext cx="7162800" cy="310160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457200" lvl="1" indent="0">
              <a:buNone/>
            </a:pPr>
            <a:r>
              <a:rPr lang="en-US" b="1" dirty="0"/>
              <a:t>1.  I leave my house to X.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2.  </a:t>
            </a:r>
            <a:r>
              <a:rPr lang="en-US" b="1" strike="dblStrike" dirty="0"/>
              <a:t>I leave $10,000 to Y.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3.  I leave the rest to Z.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603500"/>
            <a:ext cx="257947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52600" y="5517634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What result?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DCF661-C706-41B9-A37E-8AD66CB19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1843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Requirements to Revoke by Physical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Mental Capacity</a:t>
            </a:r>
          </a:p>
        </p:txBody>
      </p:sp>
      <p:pic>
        <p:nvPicPr>
          <p:cNvPr id="1026" name="Picture 2" descr="http://spacesuityoga.files.wordpress.com/2008/11/brain-76398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54300"/>
            <a:ext cx="3838575" cy="3827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EC04E-1F8A-41AF-9DDF-D2240DF81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45089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Requirements to Revoke by Physical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Revocation Intent</a:t>
            </a:r>
          </a:p>
        </p:txBody>
      </p:sp>
      <p:pic>
        <p:nvPicPr>
          <p:cNvPr id="2050" name="Picture 2" descr="http://www.bassfishingguide.com/images/solar_t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743200"/>
            <a:ext cx="3676650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184A2-1F82-4372-A402-378C6AE5D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362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Requirements to Revoke by Physical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Physical Act – EC § 253.002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“destroying or canceling”</a:t>
            </a:r>
          </a:p>
          <a:p>
            <a:pPr lvl="1"/>
            <a:endParaRPr lang="en-US" b="1" dirty="0"/>
          </a:p>
          <a:p>
            <a:pPr lvl="2"/>
            <a:r>
              <a:rPr lang="en-US" b="1" dirty="0"/>
              <a:t>By testator, or</a:t>
            </a:r>
          </a:p>
          <a:p>
            <a:pPr lvl="2"/>
            <a:endParaRPr lang="en-US" b="1" dirty="0"/>
          </a:p>
          <a:p>
            <a:pPr lvl="2"/>
            <a:r>
              <a:rPr lang="en-US" b="1" dirty="0"/>
              <a:t>By proxy in testator’s presence.</a:t>
            </a:r>
          </a:p>
        </p:txBody>
      </p:sp>
      <p:pic>
        <p:nvPicPr>
          <p:cNvPr id="3074" name="Picture 2" descr="http://www.nmsu.edu/~safety/images/fire_meane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590800"/>
            <a:ext cx="3314700" cy="3949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90980-E485-4D22-A7EA-2E2B2B429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1441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Requirements to Revoke by Physical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Concurrence of first three requirements.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806" b="14432"/>
          <a:stretch/>
        </p:blipFill>
        <p:spPr>
          <a:xfrm>
            <a:off x="2819400" y="2895600"/>
            <a:ext cx="3505200" cy="32004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0E156C-633A-41EF-BA96-3FBA58219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71253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1-4 on pages 165-166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012" y="1905000"/>
            <a:ext cx="4625975" cy="4625975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E9DD7B-55BD-4F16-A05D-1BA62DA9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7892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Remedy if intent and physical act do not mesh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If no evil conduct</a:t>
            </a:r>
          </a:p>
          <a:p>
            <a:endParaRPr lang="en-US" b="1" dirty="0"/>
          </a:p>
          <a:p>
            <a:pPr lvl="1"/>
            <a:r>
              <a:rPr lang="en-US" b="1" dirty="0"/>
              <a:t>No remedy – will is not revoked.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5E7ABF-7EE7-4810-85F2-0667A9A9F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98203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Remedy if intent and physical act do not mesh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If evil conduct</a:t>
            </a:r>
          </a:p>
          <a:p>
            <a:endParaRPr lang="en-US" b="1" dirty="0"/>
          </a:p>
          <a:p>
            <a:pPr lvl="1"/>
            <a:r>
              <a:rPr lang="en-US" b="1" dirty="0"/>
              <a:t>Constructive trust.</a:t>
            </a:r>
          </a:p>
          <a:p>
            <a:pPr lvl="1"/>
            <a:endParaRPr lang="en-US" b="1" dirty="0"/>
          </a:p>
          <a:p>
            <a:pPr lvl="1"/>
            <a:r>
              <a:rPr lang="en-US" b="1" i="1" dirty="0"/>
              <a:t>Morris v. Morris – </a:t>
            </a:r>
            <a:r>
              <a:rPr lang="en-US" b="1" dirty="0"/>
              <a:t>p. 166</a:t>
            </a:r>
            <a:endParaRPr lang="en-US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7027D-66E6-487B-B2D8-5CCA170A3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30704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Partial revocation by physical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Examples:</a:t>
            </a:r>
          </a:p>
          <a:p>
            <a:pPr lvl="1">
              <a:lnSpc>
                <a:spcPct val="110000"/>
              </a:lnSpc>
            </a:pPr>
            <a:r>
              <a:rPr lang="en-US" b="1" strike="sngStrike" dirty="0"/>
              <a:t>I leave $10,000 to Steve </a:t>
            </a:r>
            <a:r>
              <a:rPr lang="en-US" b="1" strike="sngStrike" dirty="0" err="1"/>
              <a:t>McGarrett</a:t>
            </a:r>
            <a:r>
              <a:rPr lang="en-US" b="1" strike="sngStrike" dirty="0"/>
              <a:t>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I leave $10,000 to each of </a:t>
            </a:r>
            <a:r>
              <a:rPr lang="en-US" b="1" strike="dblStrike" dirty="0"/>
              <a:t>Steve </a:t>
            </a:r>
            <a:r>
              <a:rPr lang="en-US" b="1" strike="dblStrike" dirty="0" err="1"/>
              <a:t>McGarrett</a:t>
            </a:r>
            <a:r>
              <a:rPr lang="en-US" b="1" strike="dblStrike" dirty="0"/>
              <a:t> </a:t>
            </a:r>
            <a:r>
              <a:rPr lang="en-US" b="1" dirty="0"/>
              <a:t>and Daniel Williams.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Approach varies by jurisdiction: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Effective to revoke gift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No effect on gift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What policy supports each approach?</a:t>
            </a:r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6C7333-EC52-4F56-9424-D4EF49A6A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65546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247</TotalTime>
  <Words>230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Revocation by Physical Act</vt:lpstr>
      <vt:lpstr>Requirements to Revoke by Physical Act</vt:lpstr>
      <vt:lpstr>Requirements to Revoke by Physical Act</vt:lpstr>
      <vt:lpstr>Requirements to Revoke by Physical Act</vt:lpstr>
      <vt:lpstr>Requirements to Revoke by Physical Act</vt:lpstr>
      <vt:lpstr>Problems 1-4 on pages 165-166</vt:lpstr>
      <vt:lpstr>Remedy if intent and physical act do not mesh</vt:lpstr>
      <vt:lpstr>Remedy if intent and physical act do not mesh</vt:lpstr>
      <vt:lpstr>Partial revocation by physical act</vt:lpstr>
      <vt:lpstr>Partial revocation by physical act</vt:lpstr>
      <vt:lpstr>Partial revocation by physical 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11</cp:revision>
  <dcterms:created xsi:type="dcterms:W3CDTF">2010-09-21T20:43:18Z</dcterms:created>
  <dcterms:modified xsi:type="dcterms:W3CDTF">2019-02-13T22:18:20Z</dcterms:modified>
</cp:coreProperties>
</file>