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081037-2935-4D4B-B537-0A74A89E3A0E}" type="datetimeFigureOut">
              <a:rPr lang="en-US" smtClean="0"/>
              <a:t>2/13/2019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464A1F-BF78-4FDB-B58F-7E1AE74178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08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3AF5E-093A-455D-B96E-1A3F0D5EBE56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17D3C-1530-49CD-91EE-941C196F181A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BCC37-58D0-4E4F-AA03-36903CC016C4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98025-A620-4ADB-815C-BA1BB3FC5416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257A-F1A4-41FE-AE3F-60FDFE024CC0}" type="datetime1">
              <a:rPr lang="en-US" smtClean="0"/>
              <a:t>2/13/2019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A2011-20B8-4295-8A55-A264C8224877}" type="datetime1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44F5F-95D4-4936-B5DD-D00BCCE022BD}" type="datetime1">
              <a:rPr lang="en-US" smtClean="0"/>
              <a:t>2/13/2019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7DAE2-11A4-4CD4-91AF-DB8B9A9AFCD1}" type="datetime1">
              <a:rPr lang="en-US" smtClean="0"/>
              <a:t>2/13/2019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28684-F575-4FB2-9632-345722A23E63}" type="datetime1">
              <a:rPr lang="en-US" smtClean="0"/>
              <a:t>2/13/2019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0171-BA98-476F-949A-31485EE057E9}" type="datetime1">
              <a:rPr lang="en-US" smtClean="0"/>
              <a:t>2/13/2019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CC1E111-1E7A-4CFB-A3FA-FBE84C2A0982}" type="datetime1">
              <a:rPr lang="en-US" smtClean="0"/>
              <a:t>2/13/2019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A8EDC60-5185-430C-917C-53452FB84B1F}" type="datetime1">
              <a:rPr lang="en-US" smtClean="0"/>
              <a:t>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Will Revocation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43200" y="2133600"/>
            <a:ext cx="363913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By Operation of Law</a:t>
            </a:r>
            <a:br>
              <a:rPr lang="en-US" sz="2400" b="1" dirty="0"/>
            </a:br>
            <a:endParaRPr lang="en-US" sz="2400" b="1" dirty="0"/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By Physical Act</a:t>
            </a:r>
            <a:br>
              <a:rPr lang="en-US" sz="2400" b="1" dirty="0"/>
            </a:br>
            <a:endParaRPr lang="en-US" sz="2400" b="1" dirty="0"/>
          </a:p>
          <a:p>
            <a:pPr marL="342900" indent="-342900">
              <a:buFont typeface="+mj-lt"/>
              <a:buAutoNum type="arabicPeriod"/>
            </a:pPr>
            <a:r>
              <a:rPr lang="en-US" sz="2400" b="1" dirty="0"/>
              <a:t>By Subsequent  Writing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077200" cy="1673352"/>
          </a:xfrm>
        </p:spPr>
        <p:txBody>
          <a:bodyPr/>
          <a:lstStyle/>
          <a:p>
            <a:pPr algn="ctr"/>
            <a:r>
              <a:rPr lang="en-US" dirty="0"/>
              <a:t>Revocation by</a:t>
            </a:r>
            <a:br>
              <a:rPr lang="en-US" dirty="0"/>
            </a:br>
            <a:r>
              <a:rPr lang="en-US" dirty="0"/>
              <a:t>Operation of Law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41823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Ademption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54312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Ademption</a:t>
            </a:r>
          </a:p>
          <a:p>
            <a:r>
              <a:rPr lang="en-US" b="1" dirty="0"/>
              <a:t>2.  Divorce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64872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Ademption</a:t>
            </a:r>
          </a:p>
          <a:p>
            <a:r>
              <a:rPr lang="en-US" b="1" dirty="0"/>
              <a:t>2.  Divorce</a:t>
            </a:r>
          </a:p>
          <a:p>
            <a:r>
              <a:rPr lang="en-US" b="1" dirty="0"/>
              <a:t>3.  Lapse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84264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Ademption</a:t>
            </a:r>
          </a:p>
          <a:p>
            <a:r>
              <a:rPr lang="en-US" b="1" dirty="0"/>
              <a:t>2.  Divorce</a:t>
            </a:r>
          </a:p>
          <a:p>
            <a:r>
              <a:rPr lang="en-US" b="1" dirty="0"/>
              <a:t>3.  Lapse</a:t>
            </a:r>
          </a:p>
          <a:p>
            <a:r>
              <a:rPr lang="en-US" b="1" dirty="0"/>
              <a:t>4.  Failure to survive by 120 hours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6516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Ademption</a:t>
            </a:r>
          </a:p>
          <a:p>
            <a:r>
              <a:rPr lang="en-US" b="1" dirty="0"/>
              <a:t>2.  Divorce</a:t>
            </a:r>
          </a:p>
          <a:p>
            <a:r>
              <a:rPr lang="en-US" b="1" dirty="0"/>
              <a:t>3.  Lapse</a:t>
            </a:r>
          </a:p>
          <a:p>
            <a:r>
              <a:rPr lang="en-US" b="1" dirty="0"/>
              <a:t>4.  Failure to survive by 120 hours</a:t>
            </a:r>
          </a:p>
          <a:p>
            <a:r>
              <a:rPr lang="en-US" b="1" dirty="0"/>
              <a:t>5.  Pretermitted child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7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70017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Ademption</a:t>
            </a:r>
          </a:p>
          <a:p>
            <a:r>
              <a:rPr lang="en-US" b="1" dirty="0"/>
              <a:t>2.  Divorce</a:t>
            </a:r>
          </a:p>
          <a:p>
            <a:r>
              <a:rPr lang="en-US" b="1" dirty="0"/>
              <a:t>3.  Lapse</a:t>
            </a:r>
          </a:p>
          <a:p>
            <a:r>
              <a:rPr lang="en-US" b="1" dirty="0"/>
              <a:t>4.  Failure to survive by 120 hours</a:t>
            </a:r>
          </a:p>
          <a:p>
            <a:r>
              <a:rPr lang="en-US" b="1" dirty="0"/>
              <a:t>5.  Pretermitted child</a:t>
            </a:r>
          </a:p>
          <a:p>
            <a:r>
              <a:rPr lang="en-US" b="1" dirty="0"/>
              <a:t>6.  Voidable marriage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8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88820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Ademption</a:t>
            </a:r>
          </a:p>
          <a:p>
            <a:r>
              <a:rPr lang="en-US" b="1" dirty="0"/>
              <a:t>2.  Divorce</a:t>
            </a:r>
          </a:p>
          <a:p>
            <a:r>
              <a:rPr lang="en-US" b="1" dirty="0"/>
              <a:t>3.  Lapse</a:t>
            </a:r>
          </a:p>
          <a:p>
            <a:r>
              <a:rPr lang="en-US" b="1" dirty="0"/>
              <a:t>4.  Failure to survive by 120 hours</a:t>
            </a:r>
          </a:p>
          <a:p>
            <a:r>
              <a:rPr lang="en-US" b="1" dirty="0"/>
              <a:t>5.  Pretermitted child</a:t>
            </a:r>
          </a:p>
          <a:p>
            <a:r>
              <a:rPr lang="en-US" b="1" dirty="0"/>
              <a:t>6.  Voidable marriage</a:t>
            </a:r>
          </a:p>
          <a:p>
            <a:r>
              <a:rPr lang="en-US" b="1" dirty="0"/>
              <a:t>7.  Murder</a:t>
            </a:r>
          </a:p>
          <a:p>
            <a:pPr marL="118872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9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430427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61</TotalTime>
  <Words>133</Words>
  <Application>Microsoft Office PowerPoint</Application>
  <PresentationFormat>On-screen Show (4:3)</PresentationFormat>
  <Paragraphs>49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Will Revocation</vt:lpstr>
      <vt:lpstr>Revocation by Operation of Law</vt:lpstr>
      <vt:lpstr>Types</vt:lpstr>
      <vt:lpstr>Types</vt:lpstr>
      <vt:lpstr>Types</vt:lpstr>
      <vt:lpstr>Types</vt:lpstr>
      <vt:lpstr>Types</vt:lpstr>
      <vt:lpstr>Types</vt:lpstr>
      <vt:lpstr>Types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9</cp:revision>
  <dcterms:created xsi:type="dcterms:W3CDTF">2010-09-21T20:43:18Z</dcterms:created>
  <dcterms:modified xsi:type="dcterms:W3CDTF">2019-02-13T22:11:19Z</dcterms:modified>
</cp:coreProperties>
</file>