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28"/>
  </p:notesMasterIdLst>
  <p:sldIdLst>
    <p:sldId id="347" r:id="rId2"/>
    <p:sldId id="337" r:id="rId3"/>
    <p:sldId id="348" r:id="rId4"/>
    <p:sldId id="339" r:id="rId5"/>
    <p:sldId id="269" r:id="rId6"/>
    <p:sldId id="335" r:id="rId7"/>
    <p:sldId id="257" r:id="rId8"/>
    <p:sldId id="274" r:id="rId9"/>
    <p:sldId id="256" r:id="rId10"/>
    <p:sldId id="270" r:id="rId11"/>
    <p:sldId id="271" r:id="rId12"/>
    <p:sldId id="258" r:id="rId13"/>
    <p:sldId id="275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72" r:id="rId25"/>
    <p:sldId id="273" r:id="rId26"/>
    <p:sldId id="349" r:id="rId27"/>
  </p:sldIdLst>
  <p:sldSz cx="9144000" cy="6858000" type="screen4x3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0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5D0BC2-E75D-479E-A9FA-9B5F25A173A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866193A4-4F9A-46B4-851E-0EA20E3BEBEA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gm:t>
    </dgm:pt>
    <dgm:pt modelId="{46682ECA-A780-4021-BDD1-EB98967518EB}" type="parTrans" cxnId="{9C804CE7-9262-4241-865F-83AB4E448CCA}">
      <dgm:prSet/>
      <dgm:spPr/>
      <dgm:t>
        <a:bodyPr/>
        <a:lstStyle/>
        <a:p>
          <a:endParaRPr lang="en-US"/>
        </a:p>
      </dgm:t>
    </dgm:pt>
    <dgm:pt modelId="{62774E49-8DE6-40F8-A56D-C9782BD5DB60}" type="sibTrans" cxnId="{9C804CE7-9262-4241-865F-83AB4E448CCA}">
      <dgm:prSet/>
      <dgm:spPr/>
      <dgm:t>
        <a:bodyPr/>
        <a:lstStyle/>
        <a:p>
          <a:endParaRPr lang="en-US"/>
        </a:p>
      </dgm:t>
    </dgm:pt>
    <dgm:pt modelId="{E6660770-9469-4CB8-9508-DC328B4EC4A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gm:t>
    </dgm:pt>
    <dgm:pt modelId="{3A1819CD-8549-42AE-B4E4-91B43ED71A4D}" type="parTrans" cxnId="{2C04C8D5-7DFE-4C20-9E35-32CC51808E6B}">
      <dgm:prSet/>
      <dgm:spPr/>
      <dgm:t>
        <a:bodyPr/>
        <a:lstStyle/>
        <a:p>
          <a:endParaRPr lang="en-US"/>
        </a:p>
      </dgm:t>
    </dgm:pt>
    <dgm:pt modelId="{FC820E07-DC61-4E80-83CC-282DB53660DA}" type="sibTrans" cxnId="{2C04C8D5-7DFE-4C20-9E35-32CC51808E6B}">
      <dgm:prSet/>
      <dgm:spPr/>
      <dgm:t>
        <a:bodyPr/>
        <a:lstStyle/>
        <a:p>
          <a:endParaRPr lang="en-US"/>
        </a:p>
      </dgm:t>
    </dgm:pt>
    <dgm:pt modelId="{DCE1F881-0A97-4488-A663-2157C127420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gm:t>
    </dgm:pt>
    <dgm:pt modelId="{E29F8B80-99D0-4383-992C-E8069F5FBD96}" type="parTrans" cxnId="{B940F135-ABE0-44CE-AA9A-12A15F6D97A2}">
      <dgm:prSet/>
      <dgm:spPr/>
      <dgm:t>
        <a:bodyPr/>
        <a:lstStyle/>
        <a:p>
          <a:endParaRPr lang="en-US"/>
        </a:p>
      </dgm:t>
    </dgm:pt>
    <dgm:pt modelId="{58EDE878-C144-42D4-80A4-292C5237AC19}" type="sibTrans" cxnId="{B940F135-ABE0-44CE-AA9A-12A15F6D97A2}">
      <dgm:prSet/>
      <dgm:spPr/>
      <dgm:t>
        <a:bodyPr/>
        <a:lstStyle/>
        <a:p>
          <a:endParaRPr lang="en-US"/>
        </a:p>
      </dgm:t>
    </dgm:pt>
    <dgm:pt modelId="{882BDA05-7C8A-4995-B704-1C02961EC99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gm:t>
    </dgm:pt>
    <dgm:pt modelId="{07245B37-5368-4030-95FE-63B8C14DC456}" type="parTrans" cxnId="{35305C1E-C4F8-452B-9EC5-93D32D59780E}">
      <dgm:prSet/>
      <dgm:spPr/>
      <dgm:t>
        <a:bodyPr/>
        <a:lstStyle/>
        <a:p>
          <a:endParaRPr lang="en-US"/>
        </a:p>
      </dgm:t>
    </dgm:pt>
    <dgm:pt modelId="{06BB61C0-CA33-4C87-85A2-B240EF948B8E}" type="sibTrans" cxnId="{35305C1E-C4F8-452B-9EC5-93D32D59780E}">
      <dgm:prSet/>
      <dgm:spPr/>
      <dgm:t>
        <a:bodyPr/>
        <a:lstStyle/>
        <a:p>
          <a:endParaRPr lang="en-US"/>
        </a:p>
      </dgm:t>
    </dgm:pt>
    <dgm:pt modelId="{8F1983A8-78AD-41A0-AF84-E9D7DF94E862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gm:t>
    </dgm:pt>
    <dgm:pt modelId="{E371E2AB-457D-402C-B24F-B55325BC47EC}" type="parTrans" cxnId="{C3B8B895-8C2C-41F8-9E9D-90A7A2A9E5C4}">
      <dgm:prSet/>
      <dgm:spPr/>
      <dgm:t>
        <a:bodyPr/>
        <a:lstStyle/>
        <a:p>
          <a:endParaRPr lang="en-US"/>
        </a:p>
      </dgm:t>
    </dgm:pt>
    <dgm:pt modelId="{5B94F7B4-E9BC-4668-87F0-0046EE402CB3}" type="sibTrans" cxnId="{C3B8B895-8C2C-41F8-9E9D-90A7A2A9E5C4}">
      <dgm:prSet/>
      <dgm:spPr/>
      <dgm:t>
        <a:bodyPr/>
        <a:lstStyle/>
        <a:p>
          <a:endParaRPr lang="en-US"/>
        </a:p>
      </dgm:t>
    </dgm:pt>
    <dgm:pt modelId="{6C64B8F5-CB9E-47B9-AEF2-2F7B13C4D831}" type="pres">
      <dgm:prSet presAssocID="{E95D0BC2-E75D-479E-A9FA-9B5F25A173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6A83D96-3F54-487C-B540-C6B47A04BA84}" type="pres">
      <dgm:prSet presAssocID="{866193A4-4F9A-46B4-851E-0EA20E3BEBEA}" presName="hierRoot1" presStyleCnt="0">
        <dgm:presLayoutVars>
          <dgm:hierBranch/>
        </dgm:presLayoutVars>
      </dgm:prSet>
      <dgm:spPr/>
    </dgm:pt>
    <dgm:pt modelId="{235E17BA-D4F5-46FC-A4FA-0A129524D335}" type="pres">
      <dgm:prSet presAssocID="{866193A4-4F9A-46B4-851E-0EA20E3BEBEA}" presName="rootComposite1" presStyleCnt="0"/>
      <dgm:spPr/>
    </dgm:pt>
    <dgm:pt modelId="{83387F71-15A8-4C2A-A847-EB4DEDB3AFA1}" type="pres">
      <dgm:prSet presAssocID="{866193A4-4F9A-46B4-851E-0EA20E3BEBEA}" presName="rootText1" presStyleLbl="node0" presStyleIdx="0" presStyleCnt="1" custScaleX="195546">
        <dgm:presLayoutVars>
          <dgm:chPref val="3"/>
        </dgm:presLayoutVars>
      </dgm:prSet>
      <dgm:spPr/>
    </dgm:pt>
    <dgm:pt modelId="{4C4B761B-52B8-4D8E-8B3B-2AE51DF7AAB7}" type="pres">
      <dgm:prSet presAssocID="{866193A4-4F9A-46B4-851E-0EA20E3BEBEA}" presName="rootConnector1" presStyleLbl="node1" presStyleIdx="0" presStyleCnt="0"/>
      <dgm:spPr/>
    </dgm:pt>
    <dgm:pt modelId="{46D576F1-B672-4331-8514-47D1D5334407}" type="pres">
      <dgm:prSet presAssocID="{866193A4-4F9A-46B4-851E-0EA20E3BEBEA}" presName="hierChild2" presStyleCnt="0"/>
      <dgm:spPr/>
    </dgm:pt>
    <dgm:pt modelId="{8ADFFF1B-C9EE-4964-A08F-474D38F8ED8F}" type="pres">
      <dgm:prSet presAssocID="{3A1819CD-8549-42AE-B4E4-91B43ED71A4D}" presName="Name35" presStyleLbl="parChTrans1D2" presStyleIdx="0" presStyleCnt="4"/>
      <dgm:spPr/>
    </dgm:pt>
    <dgm:pt modelId="{543AFF74-816D-426E-B86D-FE12AADA7672}" type="pres">
      <dgm:prSet presAssocID="{E6660770-9469-4CB8-9508-DC328B4EC4A4}" presName="hierRoot2" presStyleCnt="0">
        <dgm:presLayoutVars>
          <dgm:hierBranch/>
        </dgm:presLayoutVars>
      </dgm:prSet>
      <dgm:spPr/>
    </dgm:pt>
    <dgm:pt modelId="{A6CAA0F6-CD7A-4BEE-B3DF-AF5B494DFFF5}" type="pres">
      <dgm:prSet presAssocID="{E6660770-9469-4CB8-9508-DC328B4EC4A4}" presName="rootComposite" presStyleCnt="0"/>
      <dgm:spPr/>
    </dgm:pt>
    <dgm:pt modelId="{014286F4-C59D-4967-9C04-DD72302F1C4A}" type="pres">
      <dgm:prSet presAssocID="{E6660770-9469-4CB8-9508-DC328B4EC4A4}" presName="rootText" presStyleLbl="node2" presStyleIdx="0" presStyleCnt="4">
        <dgm:presLayoutVars>
          <dgm:chPref val="3"/>
        </dgm:presLayoutVars>
      </dgm:prSet>
      <dgm:spPr/>
    </dgm:pt>
    <dgm:pt modelId="{72D3CB87-017C-4795-998B-AB963D0850E1}" type="pres">
      <dgm:prSet presAssocID="{E6660770-9469-4CB8-9508-DC328B4EC4A4}" presName="rootConnector" presStyleLbl="node2" presStyleIdx="0" presStyleCnt="4"/>
      <dgm:spPr/>
    </dgm:pt>
    <dgm:pt modelId="{9EB4D95B-12CB-4CA2-8218-5160BE3D056E}" type="pres">
      <dgm:prSet presAssocID="{E6660770-9469-4CB8-9508-DC328B4EC4A4}" presName="hierChild4" presStyleCnt="0"/>
      <dgm:spPr/>
    </dgm:pt>
    <dgm:pt modelId="{681C384D-AE77-467D-813B-C7D9E284A370}" type="pres">
      <dgm:prSet presAssocID="{E6660770-9469-4CB8-9508-DC328B4EC4A4}" presName="hierChild5" presStyleCnt="0"/>
      <dgm:spPr/>
    </dgm:pt>
    <dgm:pt modelId="{CF9118E6-1DD3-438C-98DA-3DB0E6DA3D17}" type="pres">
      <dgm:prSet presAssocID="{E29F8B80-99D0-4383-992C-E8069F5FBD96}" presName="Name35" presStyleLbl="parChTrans1D2" presStyleIdx="1" presStyleCnt="4"/>
      <dgm:spPr/>
    </dgm:pt>
    <dgm:pt modelId="{BD64A7FF-CFD8-437F-B3A7-9F8F2CAF7B1D}" type="pres">
      <dgm:prSet presAssocID="{DCE1F881-0A97-4488-A663-2157C1274209}" presName="hierRoot2" presStyleCnt="0">
        <dgm:presLayoutVars>
          <dgm:hierBranch/>
        </dgm:presLayoutVars>
      </dgm:prSet>
      <dgm:spPr/>
    </dgm:pt>
    <dgm:pt modelId="{9FA042A6-2C21-42F4-9D48-E241A51FCAC8}" type="pres">
      <dgm:prSet presAssocID="{DCE1F881-0A97-4488-A663-2157C1274209}" presName="rootComposite" presStyleCnt="0"/>
      <dgm:spPr/>
    </dgm:pt>
    <dgm:pt modelId="{5AAFDD2E-5A0D-49D3-A5D9-CC051D6C85C0}" type="pres">
      <dgm:prSet presAssocID="{DCE1F881-0A97-4488-A663-2157C1274209}" presName="rootText" presStyleLbl="node2" presStyleIdx="1" presStyleCnt="4">
        <dgm:presLayoutVars>
          <dgm:chPref val="3"/>
        </dgm:presLayoutVars>
      </dgm:prSet>
      <dgm:spPr/>
    </dgm:pt>
    <dgm:pt modelId="{F7507DF9-F819-4535-A99A-74E366D38E2C}" type="pres">
      <dgm:prSet presAssocID="{DCE1F881-0A97-4488-A663-2157C1274209}" presName="rootConnector" presStyleLbl="node2" presStyleIdx="1" presStyleCnt="4"/>
      <dgm:spPr/>
    </dgm:pt>
    <dgm:pt modelId="{D2B3F394-1965-4E75-918F-880A595F27D1}" type="pres">
      <dgm:prSet presAssocID="{DCE1F881-0A97-4488-A663-2157C1274209}" presName="hierChild4" presStyleCnt="0"/>
      <dgm:spPr/>
    </dgm:pt>
    <dgm:pt modelId="{64634CA3-C36E-4F1B-BF73-C9AE5962FE99}" type="pres">
      <dgm:prSet presAssocID="{DCE1F881-0A97-4488-A663-2157C1274209}" presName="hierChild5" presStyleCnt="0"/>
      <dgm:spPr/>
    </dgm:pt>
    <dgm:pt modelId="{76F8FB09-8308-42DF-A934-D9DE11F9B1D7}" type="pres">
      <dgm:prSet presAssocID="{07245B37-5368-4030-95FE-63B8C14DC456}" presName="Name35" presStyleLbl="parChTrans1D2" presStyleIdx="2" presStyleCnt="4"/>
      <dgm:spPr/>
    </dgm:pt>
    <dgm:pt modelId="{2437C930-3AA9-49EA-B3F2-83283F3A1229}" type="pres">
      <dgm:prSet presAssocID="{882BDA05-7C8A-4995-B704-1C02961EC994}" presName="hierRoot2" presStyleCnt="0">
        <dgm:presLayoutVars>
          <dgm:hierBranch/>
        </dgm:presLayoutVars>
      </dgm:prSet>
      <dgm:spPr/>
    </dgm:pt>
    <dgm:pt modelId="{BFEF063E-90F1-410C-850A-349210C2FC7F}" type="pres">
      <dgm:prSet presAssocID="{882BDA05-7C8A-4995-B704-1C02961EC994}" presName="rootComposite" presStyleCnt="0"/>
      <dgm:spPr/>
    </dgm:pt>
    <dgm:pt modelId="{F62D95F6-7446-4E9E-A433-FFAEAC2FA633}" type="pres">
      <dgm:prSet presAssocID="{882BDA05-7C8A-4995-B704-1C02961EC994}" presName="rootText" presStyleLbl="node2" presStyleIdx="2" presStyleCnt="4">
        <dgm:presLayoutVars>
          <dgm:chPref val="3"/>
        </dgm:presLayoutVars>
      </dgm:prSet>
      <dgm:spPr/>
    </dgm:pt>
    <dgm:pt modelId="{E65A596C-386D-4124-AB39-BEA5FCC69B90}" type="pres">
      <dgm:prSet presAssocID="{882BDA05-7C8A-4995-B704-1C02961EC994}" presName="rootConnector" presStyleLbl="node2" presStyleIdx="2" presStyleCnt="4"/>
      <dgm:spPr/>
    </dgm:pt>
    <dgm:pt modelId="{CE9BDFAA-98A9-48E2-A03B-6BA705F1BFF0}" type="pres">
      <dgm:prSet presAssocID="{882BDA05-7C8A-4995-B704-1C02961EC994}" presName="hierChild4" presStyleCnt="0"/>
      <dgm:spPr/>
    </dgm:pt>
    <dgm:pt modelId="{8C8FBA6B-2BBD-42DC-A1B0-B8F3D1AC90ED}" type="pres">
      <dgm:prSet presAssocID="{882BDA05-7C8A-4995-B704-1C02961EC994}" presName="hierChild5" presStyleCnt="0"/>
      <dgm:spPr/>
    </dgm:pt>
    <dgm:pt modelId="{DF249A50-6899-4B03-AB8A-3CCC3CA8DECE}" type="pres">
      <dgm:prSet presAssocID="{E371E2AB-457D-402C-B24F-B55325BC47EC}" presName="Name35" presStyleLbl="parChTrans1D2" presStyleIdx="3" presStyleCnt="4"/>
      <dgm:spPr/>
    </dgm:pt>
    <dgm:pt modelId="{7176C5D1-C506-4076-8F32-062745818829}" type="pres">
      <dgm:prSet presAssocID="{8F1983A8-78AD-41A0-AF84-E9D7DF94E862}" presName="hierRoot2" presStyleCnt="0">
        <dgm:presLayoutVars>
          <dgm:hierBranch/>
        </dgm:presLayoutVars>
      </dgm:prSet>
      <dgm:spPr/>
    </dgm:pt>
    <dgm:pt modelId="{4E4A78F8-7330-4CBC-9940-B6EE7EA143CD}" type="pres">
      <dgm:prSet presAssocID="{8F1983A8-78AD-41A0-AF84-E9D7DF94E862}" presName="rootComposite" presStyleCnt="0"/>
      <dgm:spPr/>
    </dgm:pt>
    <dgm:pt modelId="{8344FF00-BCE2-490D-AE19-C39E73B2C562}" type="pres">
      <dgm:prSet presAssocID="{8F1983A8-78AD-41A0-AF84-E9D7DF94E862}" presName="rootText" presStyleLbl="node2" presStyleIdx="3" presStyleCnt="4">
        <dgm:presLayoutVars>
          <dgm:chPref val="3"/>
        </dgm:presLayoutVars>
      </dgm:prSet>
      <dgm:spPr/>
    </dgm:pt>
    <dgm:pt modelId="{6AF1FA57-1ED2-41DA-8E2D-B347E63E7378}" type="pres">
      <dgm:prSet presAssocID="{8F1983A8-78AD-41A0-AF84-E9D7DF94E862}" presName="rootConnector" presStyleLbl="node2" presStyleIdx="3" presStyleCnt="4"/>
      <dgm:spPr/>
    </dgm:pt>
    <dgm:pt modelId="{4AF9F7B0-9420-4212-9C09-89CF324B7F5A}" type="pres">
      <dgm:prSet presAssocID="{8F1983A8-78AD-41A0-AF84-E9D7DF94E862}" presName="hierChild4" presStyleCnt="0"/>
      <dgm:spPr/>
    </dgm:pt>
    <dgm:pt modelId="{77756940-E632-4F9E-B0CF-B59ACB9CF28D}" type="pres">
      <dgm:prSet presAssocID="{8F1983A8-78AD-41A0-AF84-E9D7DF94E862}" presName="hierChild5" presStyleCnt="0"/>
      <dgm:spPr/>
    </dgm:pt>
    <dgm:pt modelId="{E50CA9CA-27A8-44E9-9EB3-9250C2BC5671}" type="pres">
      <dgm:prSet presAssocID="{866193A4-4F9A-46B4-851E-0EA20E3BEBEA}" presName="hierChild3" presStyleCnt="0"/>
      <dgm:spPr/>
    </dgm:pt>
  </dgm:ptLst>
  <dgm:cxnLst>
    <dgm:cxn modelId="{40569309-6C6A-4BE0-9811-95CC28167D84}" type="presOf" srcId="{E6660770-9469-4CB8-9508-DC328B4EC4A4}" destId="{014286F4-C59D-4967-9C04-DD72302F1C4A}" srcOrd="0" destOrd="0" presId="urn:microsoft.com/office/officeart/2005/8/layout/orgChart1"/>
    <dgm:cxn modelId="{35305C1E-C4F8-452B-9EC5-93D32D59780E}" srcId="{866193A4-4F9A-46B4-851E-0EA20E3BEBEA}" destId="{882BDA05-7C8A-4995-B704-1C02961EC994}" srcOrd="2" destOrd="0" parTransId="{07245B37-5368-4030-95FE-63B8C14DC456}" sibTransId="{06BB61C0-CA33-4C87-85A2-B240EF948B8E}"/>
    <dgm:cxn modelId="{B940F135-ABE0-44CE-AA9A-12A15F6D97A2}" srcId="{866193A4-4F9A-46B4-851E-0EA20E3BEBEA}" destId="{DCE1F881-0A97-4488-A663-2157C1274209}" srcOrd="1" destOrd="0" parTransId="{E29F8B80-99D0-4383-992C-E8069F5FBD96}" sibTransId="{58EDE878-C144-42D4-80A4-292C5237AC19}"/>
    <dgm:cxn modelId="{D10FFA5F-7930-43B3-A7C2-1A95311FEC2A}" type="presOf" srcId="{882BDA05-7C8A-4995-B704-1C02961EC994}" destId="{F62D95F6-7446-4E9E-A433-FFAEAC2FA633}" srcOrd="0" destOrd="0" presId="urn:microsoft.com/office/officeart/2005/8/layout/orgChart1"/>
    <dgm:cxn modelId="{5EF73648-7ED0-43EB-BB49-B8E633F28363}" type="presOf" srcId="{8F1983A8-78AD-41A0-AF84-E9D7DF94E862}" destId="{8344FF00-BCE2-490D-AE19-C39E73B2C562}" srcOrd="0" destOrd="0" presId="urn:microsoft.com/office/officeart/2005/8/layout/orgChart1"/>
    <dgm:cxn modelId="{5D94714A-6994-42F5-AFC5-019943D8B0FC}" type="presOf" srcId="{866193A4-4F9A-46B4-851E-0EA20E3BEBEA}" destId="{4C4B761B-52B8-4D8E-8B3B-2AE51DF7AAB7}" srcOrd="1" destOrd="0" presId="urn:microsoft.com/office/officeart/2005/8/layout/orgChart1"/>
    <dgm:cxn modelId="{E967D76A-8334-4230-B62A-082F253194E5}" type="presOf" srcId="{E29F8B80-99D0-4383-992C-E8069F5FBD96}" destId="{CF9118E6-1DD3-438C-98DA-3DB0E6DA3D17}" srcOrd="0" destOrd="0" presId="urn:microsoft.com/office/officeart/2005/8/layout/orgChart1"/>
    <dgm:cxn modelId="{B6F70477-3506-4DC9-8537-F7A5FF05B86F}" type="presOf" srcId="{E95D0BC2-E75D-479E-A9FA-9B5F25A173AD}" destId="{6C64B8F5-CB9E-47B9-AEF2-2F7B13C4D831}" srcOrd="0" destOrd="0" presId="urn:microsoft.com/office/officeart/2005/8/layout/orgChart1"/>
    <dgm:cxn modelId="{057EA859-713F-48E3-AB36-6A9D203D0FC0}" type="presOf" srcId="{866193A4-4F9A-46B4-851E-0EA20E3BEBEA}" destId="{83387F71-15A8-4C2A-A847-EB4DEDB3AFA1}" srcOrd="0" destOrd="0" presId="urn:microsoft.com/office/officeart/2005/8/layout/orgChart1"/>
    <dgm:cxn modelId="{C3B8B895-8C2C-41F8-9E9D-90A7A2A9E5C4}" srcId="{866193A4-4F9A-46B4-851E-0EA20E3BEBEA}" destId="{8F1983A8-78AD-41A0-AF84-E9D7DF94E862}" srcOrd="3" destOrd="0" parTransId="{E371E2AB-457D-402C-B24F-B55325BC47EC}" sibTransId="{5B94F7B4-E9BC-4668-87F0-0046EE402CB3}"/>
    <dgm:cxn modelId="{6D1BE7A3-FAE9-418B-A38A-4B9030015959}" type="presOf" srcId="{8F1983A8-78AD-41A0-AF84-E9D7DF94E862}" destId="{6AF1FA57-1ED2-41DA-8E2D-B347E63E7378}" srcOrd="1" destOrd="0" presId="urn:microsoft.com/office/officeart/2005/8/layout/orgChart1"/>
    <dgm:cxn modelId="{689459AA-C090-4211-9737-065F6958E070}" type="presOf" srcId="{DCE1F881-0A97-4488-A663-2157C1274209}" destId="{5AAFDD2E-5A0D-49D3-A5D9-CC051D6C85C0}" srcOrd="0" destOrd="0" presId="urn:microsoft.com/office/officeart/2005/8/layout/orgChart1"/>
    <dgm:cxn modelId="{D367E3AA-70D8-41BB-BEC8-74EE55B16917}" type="presOf" srcId="{3A1819CD-8549-42AE-B4E4-91B43ED71A4D}" destId="{8ADFFF1B-C9EE-4964-A08F-474D38F8ED8F}" srcOrd="0" destOrd="0" presId="urn:microsoft.com/office/officeart/2005/8/layout/orgChart1"/>
    <dgm:cxn modelId="{7000D6B1-3114-4D9F-86AC-41CF3D6262B4}" type="presOf" srcId="{E371E2AB-457D-402C-B24F-B55325BC47EC}" destId="{DF249A50-6899-4B03-AB8A-3CCC3CA8DECE}" srcOrd="0" destOrd="0" presId="urn:microsoft.com/office/officeart/2005/8/layout/orgChart1"/>
    <dgm:cxn modelId="{CBECB3B3-B581-45C6-ABC8-F0962028F352}" type="presOf" srcId="{DCE1F881-0A97-4488-A663-2157C1274209}" destId="{F7507DF9-F819-4535-A99A-74E366D38E2C}" srcOrd="1" destOrd="0" presId="urn:microsoft.com/office/officeart/2005/8/layout/orgChart1"/>
    <dgm:cxn modelId="{73F530BD-E7CD-4DE6-AC35-F94BBD7FE02C}" type="presOf" srcId="{882BDA05-7C8A-4995-B704-1C02961EC994}" destId="{E65A596C-386D-4124-AB39-BEA5FCC69B90}" srcOrd="1" destOrd="0" presId="urn:microsoft.com/office/officeart/2005/8/layout/orgChart1"/>
    <dgm:cxn modelId="{C59897C0-1F20-4EF6-8F9B-2DD31250B740}" type="presOf" srcId="{E6660770-9469-4CB8-9508-DC328B4EC4A4}" destId="{72D3CB87-017C-4795-998B-AB963D0850E1}" srcOrd="1" destOrd="0" presId="urn:microsoft.com/office/officeart/2005/8/layout/orgChart1"/>
    <dgm:cxn modelId="{2C04C8D5-7DFE-4C20-9E35-32CC51808E6B}" srcId="{866193A4-4F9A-46B4-851E-0EA20E3BEBEA}" destId="{E6660770-9469-4CB8-9508-DC328B4EC4A4}" srcOrd="0" destOrd="0" parTransId="{3A1819CD-8549-42AE-B4E4-91B43ED71A4D}" sibTransId="{FC820E07-DC61-4E80-83CC-282DB53660DA}"/>
    <dgm:cxn modelId="{9C804CE7-9262-4241-865F-83AB4E448CCA}" srcId="{E95D0BC2-E75D-479E-A9FA-9B5F25A173AD}" destId="{866193A4-4F9A-46B4-851E-0EA20E3BEBEA}" srcOrd="0" destOrd="0" parTransId="{46682ECA-A780-4021-BDD1-EB98967518EB}" sibTransId="{62774E49-8DE6-40F8-A56D-C9782BD5DB60}"/>
    <dgm:cxn modelId="{82AC74EF-4372-4372-823A-340169485994}" type="presOf" srcId="{07245B37-5368-4030-95FE-63B8C14DC456}" destId="{76F8FB09-8308-42DF-A934-D9DE11F9B1D7}" srcOrd="0" destOrd="0" presId="urn:microsoft.com/office/officeart/2005/8/layout/orgChart1"/>
    <dgm:cxn modelId="{20DA6C22-E0F3-4897-BD51-D6FC01C7FF0B}" type="presParOf" srcId="{6C64B8F5-CB9E-47B9-AEF2-2F7B13C4D831}" destId="{46A83D96-3F54-487C-B540-C6B47A04BA84}" srcOrd="0" destOrd="0" presId="urn:microsoft.com/office/officeart/2005/8/layout/orgChart1"/>
    <dgm:cxn modelId="{63EC220A-DC6B-4231-B260-BDB84C0464C4}" type="presParOf" srcId="{46A83D96-3F54-487C-B540-C6B47A04BA84}" destId="{235E17BA-D4F5-46FC-A4FA-0A129524D335}" srcOrd="0" destOrd="0" presId="urn:microsoft.com/office/officeart/2005/8/layout/orgChart1"/>
    <dgm:cxn modelId="{75FC5471-3AC1-4BCA-9BE7-E570C3F9E752}" type="presParOf" srcId="{235E17BA-D4F5-46FC-A4FA-0A129524D335}" destId="{83387F71-15A8-4C2A-A847-EB4DEDB3AFA1}" srcOrd="0" destOrd="0" presId="urn:microsoft.com/office/officeart/2005/8/layout/orgChart1"/>
    <dgm:cxn modelId="{C16AEEDC-5CF5-41DC-9D83-C0D1FF2DDD75}" type="presParOf" srcId="{235E17BA-D4F5-46FC-A4FA-0A129524D335}" destId="{4C4B761B-52B8-4D8E-8B3B-2AE51DF7AAB7}" srcOrd="1" destOrd="0" presId="urn:microsoft.com/office/officeart/2005/8/layout/orgChart1"/>
    <dgm:cxn modelId="{F329C270-9F05-4A17-8D03-F220424E0D6E}" type="presParOf" srcId="{46A83D96-3F54-487C-B540-C6B47A04BA84}" destId="{46D576F1-B672-4331-8514-47D1D5334407}" srcOrd="1" destOrd="0" presId="urn:microsoft.com/office/officeart/2005/8/layout/orgChart1"/>
    <dgm:cxn modelId="{C0ED2123-F374-4329-BEF8-0F45CF269E75}" type="presParOf" srcId="{46D576F1-B672-4331-8514-47D1D5334407}" destId="{8ADFFF1B-C9EE-4964-A08F-474D38F8ED8F}" srcOrd="0" destOrd="0" presId="urn:microsoft.com/office/officeart/2005/8/layout/orgChart1"/>
    <dgm:cxn modelId="{A7BBECDA-1F92-4DB0-9E04-2824EAA8AE84}" type="presParOf" srcId="{46D576F1-B672-4331-8514-47D1D5334407}" destId="{543AFF74-816D-426E-B86D-FE12AADA7672}" srcOrd="1" destOrd="0" presId="urn:microsoft.com/office/officeart/2005/8/layout/orgChart1"/>
    <dgm:cxn modelId="{403EEE19-8689-445C-9ADC-86CA9FE3E10D}" type="presParOf" srcId="{543AFF74-816D-426E-B86D-FE12AADA7672}" destId="{A6CAA0F6-CD7A-4BEE-B3DF-AF5B494DFFF5}" srcOrd="0" destOrd="0" presId="urn:microsoft.com/office/officeart/2005/8/layout/orgChart1"/>
    <dgm:cxn modelId="{1EA42151-7EC6-4ABA-B29A-34329133AD68}" type="presParOf" srcId="{A6CAA0F6-CD7A-4BEE-B3DF-AF5B494DFFF5}" destId="{014286F4-C59D-4967-9C04-DD72302F1C4A}" srcOrd="0" destOrd="0" presId="urn:microsoft.com/office/officeart/2005/8/layout/orgChart1"/>
    <dgm:cxn modelId="{201982A3-80BE-466B-9D2D-AC914BADFEDA}" type="presParOf" srcId="{A6CAA0F6-CD7A-4BEE-B3DF-AF5B494DFFF5}" destId="{72D3CB87-017C-4795-998B-AB963D0850E1}" srcOrd="1" destOrd="0" presId="urn:microsoft.com/office/officeart/2005/8/layout/orgChart1"/>
    <dgm:cxn modelId="{38201D62-B7B6-414F-8E01-810D8BCE20EF}" type="presParOf" srcId="{543AFF74-816D-426E-B86D-FE12AADA7672}" destId="{9EB4D95B-12CB-4CA2-8218-5160BE3D056E}" srcOrd="1" destOrd="0" presId="urn:microsoft.com/office/officeart/2005/8/layout/orgChart1"/>
    <dgm:cxn modelId="{6F2ABCAE-28CA-4771-A492-6291E4E9038C}" type="presParOf" srcId="{543AFF74-816D-426E-B86D-FE12AADA7672}" destId="{681C384D-AE77-467D-813B-C7D9E284A370}" srcOrd="2" destOrd="0" presId="urn:microsoft.com/office/officeart/2005/8/layout/orgChart1"/>
    <dgm:cxn modelId="{FCA5AED9-8FF7-47AA-BA31-AB58FF3FB95A}" type="presParOf" srcId="{46D576F1-B672-4331-8514-47D1D5334407}" destId="{CF9118E6-1DD3-438C-98DA-3DB0E6DA3D17}" srcOrd="2" destOrd="0" presId="urn:microsoft.com/office/officeart/2005/8/layout/orgChart1"/>
    <dgm:cxn modelId="{F58DE804-E532-4173-8C1C-CE70E550C26C}" type="presParOf" srcId="{46D576F1-B672-4331-8514-47D1D5334407}" destId="{BD64A7FF-CFD8-437F-B3A7-9F8F2CAF7B1D}" srcOrd="3" destOrd="0" presId="urn:microsoft.com/office/officeart/2005/8/layout/orgChart1"/>
    <dgm:cxn modelId="{3B68C3A0-1225-4EFC-9996-E130F4548CBC}" type="presParOf" srcId="{BD64A7FF-CFD8-437F-B3A7-9F8F2CAF7B1D}" destId="{9FA042A6-2C21-42F4-9D48-E241A51FCAC8}" srcOrd="0" destOrd="0" presId="urn:microsoft.com/office/officeart/2005/8/layout/orgChart1"/>
    <dgm:cxn modelId="{FA7E5FD6-B4CA-4559-9560-ED62C45BD6A0}" type="presParOf" srcId="{9FA042A6-2C21-42F4-9D48-E241A51FCAC8}" destId="{5AAFDD2E-5A0D-49D3-A5D9-CC051D6C85C0}" srcOrd="0" destOrd="0" presId="urn:microsoft.com/office/officeart/2005/8/layout/orgChart1"/>
    <dgm:cxn modelId="{46F13768-D767-47DF-8259-94DF8A5D90D9}" type="presParOf" srcId="{9FA042A6-2C21-42F4-9D48-E241A51FCAC8}" destId="{F7507DF9-F819-4535-A99A-74E366D38E2C}" srcOrd="1" destOrd="0" presId="urn:microsoft.com/office/officeart/2005/8/layout/orgChart1"/>
    <dgm:cxn modelId="{DBDA5CCE-89D9-4A78-8058-006C17B68D73}" type="presParOf" srcId="{BD64A7FF-CFD8-437F-B3A7-9F8F2CAF7B1D}" destId="{D2B3F394-1965-4E75-918F-880A595F27D1}" srcOrd="1" destOrd="0" presId="urn:microsoft.com/office/officeart/2005/8/layout/orgChart1"/>
    <dgm:cxn modelId="{5F480763-0265-4FC3-8D8E-435E380AB99A}" type="presParOf" srcId="{BD64A7FF-CFD8-437F-B3A7-9F8F2CAF7B1D}" destId="{64634CA3-C36E-4F1B-BF73-C9AE5962FE99}" srcOrd="2" destOrd="0" presId="urn:microsoft.com/office/officeart/2005/8/layout/orgChart1"/>
    <dgm:cxn modelId="{A020AE91-AC46-4985-892F-D58A35574CA5}" type="presParOf" srcId="{46D576F1-B672-4331-8514-47D1D5334407}" destId="{76F8FB09-8308-42DF-A934-D9DE11F9B1D7}" srcOrd="4" destOrd="0" presId="urn:microsoft.com/office/officeart/2005/8/layout/orgChart1"/>
    <dgm:cxn modelId="{C95680B4-EF6E-4EE1-836A-EADD07FE5FC7}" type="presParOf" srcId="{46D576F1-B672-4331-8514-47D1D5334407}" destId="{2437C930-3AA9-49EA-B3F2-83283F3A1229}" srcOrd="5" destOrd="0" presId="urn:microsoft.com/office/officeart/2005/8/layout/orgChart1"/>
    <dgm:cxn modelId="{6DCE96A7-1EFC-4174-A8C8-75AAC52EBCE0}" type="presParOf" srcId="{2437C930-3AA9-49EA-B3F2-83283F3A1229}" destId="{BFEF063E-90F1-410C-850A-349210C2FC7F}" srcOrd="0" destOrd="0" presId="urn:microsoft.com/office/officeart/2005/8/layout/orgChart1"/>
    <dgm:cxn modelId="{A19D4980-6702-4876-9480-40B9DFFE8B5C}" type="presParOf" srcId="{BFEF063E-90F1-410C-850A-349210C2FC7F}" destId="{F62D95F6-7446-4E9E-A433-FFAEAC2FA633}" srcOrd="0" destOrd="0" presId="urn:microsoft.com/office/officeart/2005/8/layout/orgChart1"/>
    <dgm:cxn modelId="{FDFEFB0C-450A-4BE9-93F6-63407CCE2F15}" type="presParOf" srcId="{BFEF063E-90F1-410C-850A-349210C2FC7F}" destId="{E65A596C-386D-4124-AB39-BEA5FCC69B90}" srcOrd="1" destOrd="0" presId="urn:microsoft.com/office/officeart/2005/8/layout/orgChart1"/>
    <dgm:cxn modelId="{83573996-7B02-4831-A0A3-7ACE3AFA6CC7}" type="presParOf" srcId="{2437C930-3AA9-49EA-B3F2-83283F3A1229}" destId="{CE9BDFAA-98A9-48E2-A03B-6BA705F1BFF0}" srcOrd="1" destOrd="0" presId="urn:microsoft.com/office/officeart/2005/8/layout/orgChart1"/>
    <dgm:cxn modelId="{66312A91-1946-4960-94E0-A0C0440F7EE9}" type="presParOf" srcId="{2437C930-3AA9-49EA-B3F2-83283F3A1229}" destId="{8C8FBA6B-2BBD-42DC-A1B0-B8F3D1AC90ED}" srcOrd="2" destOrd="0" presId="urn:microsoft.com/office/officeart/2005/8/layout/orgChart1"/>
    <dgm:cxn modelId="{34966A18-3FA3-45AC-8926-D39A8BF4ADA1}" type="presParOf" srcId="{46D576F1-B672-4331-8514-47D1D5334407}" destId="{DF249A50-6899-4B03-AB8A-3CCC3CA8DECE}" srcOrd="6" destOrd="0" presId="urn:microsoft.com/office/officeart/2005/8/layout/orgChart1"/>
    <dgm:cxn modelId="{FE860D28-A916-4ED6-8535-15365282F75A}" type="presParOf" srcId="{46D576F1-B672-4331-8514-47D1D5334407}" destId="{7176C5D1-C506-4076-8F32-062745818829}" srcOrd="7" destOrd="0" presId="urn:microsoft.com/office/officeart/2005/8/layout/orgChart1"/>
    <dgm:cxn modelId="{880A2022-C9DA-462B-B26C-8CE2D8629104}" type="presParOf" srcId="{7176C5D1-C506-4076-8F32-062745818829}" destId="{4E4A78F8-7330-4CBC-9940-B6EE7EA143CD}" srcOrd="0" destOrd="0" presId="urn:microsoft.com/office/officeart/2005/8/layout/orgChart1"/>
    <dgm:cxn modelId="{6DF29FCE-FCC4-4BB7-8D48-E3274121B390}" type="presParOf" srcId="{4E4A78F8-7330-4CBC-9940-B6EE7EA143CD}" destId="{8344FF00-BCE2-490D-AE19-C39E73B2C562}" srcOrd="0" destOrd="0" presId="urn:microsoft.com/office/officeart/2005/8/layout/orgChart1"/>
    <dgm:cxn modelId="{1E178CA6-0258-4E43-AE24-87DEA4942CCB}" type="presParOf" srcId="{4E4A78F8-7330-4CBC-9940-B6EE7EA143CD}" destId="{6AF1FA57-1ED2-41DA-8E2D-B347E63E7378}" srcOrd="1" destOrd="0" presId="urn:microsoft.com/office/officeart/2005/8/layout/orgChart1"/>
    <dgm:cxn modelId="{DD035C6D-28BB-4784-9F88-25EA51B65C01}" type="presParOf" srcId="{7176C5D1-C506-4076-8F32-062745818829}" destId="{4AF9F7B0-9420-4212-9C09-89CF324B7F5A}" srcOrd="1" destOrd="0" presId="urn:microsoft.com/office/officeart/2005/8/layout/orgChart1"/>
    <dgm:cxn modelId="{5FF004B6-1AF6-4729-B6B7-294A92D871EA}" type="presParOf" srcId="{7176C5D1-C506-4076-8F32-062745818829}" destId="{77756940-E632-4F9E-B0CF-B59ACB9CF28D}" srcOrd="2" destOrd="0" presId="urn:microsoft.com/office/officeart/2005/8/layout/orgChart1"/>
    <dgm:cxn modelId="{5A66473D-942A-4823-9716-ED135CF005F2}" type="presParOf" srcId="{46A83D96-3F54-487C-B540-C6B47A04BA84}" destId="{E50CA9CA-27A8-44E9-9EB3-9250C2BC567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EF666D-C049-4FDB-A50F-1197C8D277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16135693-FF9C-47D5-82FD-B9F1940CFC12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gm:t>
    </dgm:pt>
    <dgm:pt modelId="{AAE6008D-48A4-4DF5-A530-BF14052162FA}" type="parTrans" cxnId="{C3B493C6-50DC-402E-B88D-385FBBA20F74}">
      <dgm:prSet/>
      <dgm:spPr/>
      <dgm:t>
        <a:bodyPr/>
        <a:lstStyle/>
        <a:p>
          <a:endParaRPr lang="en-US"/>
        </a:p>
      </dgm:t>
    </dgm:pt>
    <dgm:pt modelId="{CCE77EF2-970D-4E56-B174-1EB6A83FA32C}" type="sibTrans" cxnId="{C3B493C6-50DC-402E-B88D-385FBBA20F74}">
      <dgm:prSet/>
      <dgm:spPr/>
      <dgm:t>
        <a:bodyPr/>
        <a:lstStyle/>
        <a:p>
          <a:endParaRPr lang="en-US"/>
        </a:p>
      </dgm:t>
    </dgm:pt>
    <dgm:pt modelId="{1A369C38-C6AA-4AF2-A29F-1B4D8CA9789F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gm:t>
    </dgm:pt>
    <dgm:pt modelId="{AF087D0D-9D47-4A44-BBDC-EC2E2B772F8E}" type="parTrans" cxnId="{608E8849-618B-4271-A7BE-924C274C9E0B}">
      <dgm:prSet/>
      <dgm:spPr/>
      <dgm:t>
        <a:bodyPr/>
        <a:lstStyle/>
        <a:p>
          <a:endParaRPr lang="en-US"/>
        </a:p>
      </dgm:t>
    </dgm:pt>
    <dgm:pt modelId="{CAE48060-BAEB-4CA0-A246-BAA9E1001B89}" type="sibTrans" cxnId="{608E8849-618B-4271-A7BE-924C274C9E0B}">
      <dgm:prSet/>
      <dgm:spPr/>
      <dgm:t>
        <a:bodyPr/>
        <a:lstStyle/>
        <a:p>
          <a:endParaRPr lang="en-US"/>
        </a:p>
      </dgm:t>
    </dgm:pt>
    <dgm:pt modelId="{75152FF5-5BA1-4E1C-B718-EBD3220C1FA0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gm:t>
    </dgm:pt>
    <dgm:pt modelId="{A668C5AB-0D7A-4504-9484-F9C7C050E56C}" type="parTrans" cxnId="{E50920FD-2D94-406A-9222-C914E9F077A3}">
      <dgm:prSet/>
      <dgm:spPr/>
      <dgm:t>
        <a:bodyPr/>
        <a:lstStyle/>
        <a:p>
          <a:endParaRPr lang="en-US"/>
        </a:p>
      </dgm:t>
    </dgm:pt>
    <dgm:pt modelId="{C5DCA341-9A4B-4113-9981-32C7A7B30462}" type="sibTrans" cxnId="{E50920FD-2D94-406A-9222-C914E9F077A3}">
      <dgm:prSet/>
      <dgm:spPr/>
      <dgm:t>
        <a:bodyPr/>
        <a:lstStyle/>
        <a:p>
          <a:endParaRPr lang="en-US"/>
        </a:p>
      </dgm:t>
    </dgm:pt>
    <dgm:pt modelId="{39B2ECC3-0D67-4868-A687-035934CAB5F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gm:t>
    </dgm:pt>
    <dgm:pt modelId="{98EBC0CE-9004-4A2A-AC69-260BD8D3AAC2}" type="parTrans" cxnId="{C1C59E2D-FFE8-4D5D-BBA4-044A256D87B7}">
      <dgm:prSet/>
      <dgm:spPr/>
      <dgm:t>
        <a:bodyPr/>
        <a:lstStyle/>
        <a:p>
          <a:endParaRPr lang="en-US"/>
        </a:p>
      </dgm:t>
    </dgm:pt>
    <dgm:pt modelId="{A8848686-6CE9-4C97-9FA4-4F8EDE8F43DC}" type="sibTrans" cxnId="{C1C59E2D-FFE8-4D5D-BBA4-044A256D87B7}">
      <dgm:prSet/>
      <dgm:spPr/>
      <dgm:t>
        <a:bodyPr/>
        <a:lstStyle/>
        <a:p>
          <a:endParaRPr lang="en-US"/>
        </a:p>
      </dgm:t>
    </dgm:pt>
    <dgm:pt modelId="{93E3B367-21D2-4D71-A8B5-CB01987FA725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gm:t>
    </dgm:pt>
    <dgm:pt modelId="{A344B8A7-73C4-4A6D-81B8-7EB53425AC69}" type="parTrans" cxnId="{A06B308B-EFC9-4785-88AC-B2623AC2F311}">
      <dgm:prSet/>
      <dgm:spPr/>
      <dgm:t>
        <a:bodyPr/>
        <a:lstStyle/>
        <a:p>
          <a:endParaRPr lang="en-US"/>
        </a:p>
      </dgm:t>
    </dgm:pt>
    <dgm:pt modelId="{156CB594-EF22-44E7-99F2-2118574F31F9}" type="sibTrans" cxnId="{A06B308B-EFC9-4785-88AC-B2623AC2F311}">
      <dgm:prSet/>
      <dgm:spPr/>
      <dgm:t>
        <a:bodyPr/>
        <a:lstStyle/>
        <a:p>
          <a:endParaRPr lang="en-US"/>
        </a:p>
      </dgm:t>
    </dgm:pt>
    <dgm:pt modelId="{C1F5FB55-C0D9-4987-ABA6-34B90E55B777}" type="pres">
      <dgm:prSet presAssocID="{01EF666D-C049-4FDB-A50F-1197C8D277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9961687-195D-4880-81D7-D9B7130A8A12}" type="pres">
      <dgm:prSet presAssocID="{16135693-FF9C-47D5-82FD-B9F1940CFC12}" presName="hierRoot1" presStyleCnt="0">
        <dgm:presLayoutVars>
          <dgm:hierBranch/>
        </dgm:presLayoutVars>
      </dgm:prSet>
      <dgm:spPr/>
    </dgm:pt>
    <dgm:pt modelId="{B5C20F9F-62F4-4118-BD04-F2820967733A}" type="pres">
      <dgm:prSet presAssocID="{16135693-FF9C-47D5-82FD-B9F1940CFC12}" presName="rootComposite1" presStyleCnt="0"/>
      <dgm:spPr/>
    </dgm:pt>
    <dgm:pt modelId="{82961D69-7931-4258-832F-9CF23A05C298}" type="pres">
      <dgm:prSet presAssocID="{16135693-FF9C-47D5-82FD-B9F1940CFC12}" presName="rootText1" presStyleLbl="node0" presStyleIdx="0" presStyleCnt="1" custScaleX="176923">
        <dgm:presLayoutVars>
          <dgm:chPref val="3"/>
        </dgm:presLayoutVars>
      </dgm:prSet>
      <dgm:spPr/>
    </dgm:pt>
    <dgm:pt modelId="{3C2FF9E8-EFAE-4D60-8FE4-5776047D1E48}" type="pres">
      <dgm:prSet presAssocID="{16135693-FF9C-47D5-82FD-B9F1940CFC12}" presName="rootConnector1" presStyleLbl="node1" presStyleIdx="0" presStyleCnt="0"/>
      <dgm:spPr/>
    </dgm:pt>
    <dgm:pt modelId="{F993424D-D473-437B-A216-F24EF91EA050}" type="pres">
      <dgm:prSet presAssocID="{16135693-FF9C-47D5-82FD-B9F1940CFC12}" presName="hierChild2" presStyleCnt="0"/>
      <dgm:spPr/>
    </dgm:pt>
    <dgm:pt modelId="{A14CB44D-D722-4FCD-BEFB-D3B1B69458A1}" type="pres">
      <dgm:prSet presAssocID="{AF087D0D-9D47-4A44-BBDC-EC2E2B772F8E}" presName="Name35" presStyleLbl="parChTrans1D2" presStyleIdx="0" presStyleCnt="4"/>
      <dgm:spPr/>
    </dgm:pt>
    <dgm:pt modelId="{668FF113-245C-4C30-913C-DA2F8C392F32}" type="pres">
      <dgm:prSet presAssocID="{1A369C38-C6AA-4AF2-A29F-1B4D8CA9789F}" presName="hierRoot2" presStyleCnt="0">
        <dgm:presLayoutVars>
          <dgm:hierBranch/>
        </dgm:presLayoutVars>
      </dgm:prSet>
      <dgm:spPr/>
    </dgm:pt>
    <dgm:pt modelId="{FA15949B-34E9-4609-A0CC-150DCB90C968}" type="pres">
      <dgm:prSet presAssocID="{1A369C38-C6AA-4AF2-A29F-1B4D8CA9789F}" presName="rootComposite" presStyleCnt="0"/>
      <dgm:spPr/>
    </dgm:pt>
    <dgm:pt modelId="{83BDEA95-E1E9-4DAA-A1F9-6A4300702C89}" type="pres">
      <dgm:prSet presAssocID="{1A369C38-C6AA-4AF2-A29F-1B4D8CA9789F}" presName="rootText" presStyleLbl="node2" presStyleIdx="0" presStyleCnt="4">
        <dgm:presLayoutVars>
          <dgm:chPref val="3"/>
        </dgm:presLayoutVars>
      </dgm:prSet>
      <dgm:spPr/>
    </dgm:pt>
    <dgm:pt modelId="{5AD0B8E0-45B0-45B4-940E-9421338B9DCF}" type="pres">
      <dgm:prSet presAssocID="{1A369C38-C6AA-4AF2-A29F-1B4D8CA9789F}" presName="rootConnector" presStyleLbl="node2" presStyleIdx="0" presStyleCnt="4"/>
      <dgm:spPr/>
    </dgm:pt>
    <dgm:pt modelId="{F660619C-D8CB-4ECF-9C06-DC94970DAB1C}" type="pres">
      <dgm:prSet presAssocID="{1A369C38-C6AA-4AF2-A29F-1B4D8CA9789F}" presName="hierChild4" presStyleCnt="0"/>
      <dgm:spPr/>
    </dgm:pt>
    <dgm:pt modelId="{7D475D4F-4470-483E-9EE8-34CA43175283}" type="pres">
      <dgm:prSet presAssocID="{1A369C38-C6AA-4AF2-A29F-1B4D8CA9789F}" presName="hierChild5" presStyleCnt="0"/>
      <dgm:spPr/>
    </dgm:pt>
    <dgm:pt modelId="{E8F89106-75FC-4004-B21E-8CE171C20DC2}" type="pres">
      <dgm:prSet presAssocID="{A668C5AB-0D7A-4504-9484-F9C7C050E56C}" presName="Name35" presStyleLbl="parChTrans1D2" presStyleIdx="1" presStyleCnt="4"/>
      <dgm:spPr/>
    </dgm:pt>
    <dgm:pt modelId="{4B9C5AF7-BCCF-4A2B-81BD-CBEEE0C06AE7}" type="pres">
      <dgm:prSet presAssocID="{75152FF5-5BA1-4E1C-B718-EBD3220C1FA0}" presName="hierRoot2" presStyleCnt="0">
        <dgm:presLayoutVars>
          <dgm:hierBranch/>
        </dgm:presLayoutVars>
      </dgm:prSet>
      <dgm:spPr/>
    </dgm:pt>
    <dgm:pt modelId="{E0944518-DD03-4ECD-A9D2-3FFFB56CF7FE}" type="pres">
      <dgm:prSet presAssocID="{75152FF5-5BA1-4E1C-B718-EBD3220C1FA0}" presName="rootComposite" presStyleCnt="0"/>
      <dgm:spPr/>
    </dgm:pt>
    <dgm:pt modelId="{1CAB9D45-98BE-4571-A266-5E9A9BD5F10D}" type="pres">
      <dgm:prSet presAssocID="{75152FF5-5BA1-4E1C-B718-EBD3220C1FA0}" presName="rootText" presStyleLbl="node2" presStyleIdx="1" presStyleCnt="4">
        <dgm:presLayoutVars>
          <dgm:chPref val="3"/>
        </dgm:presLayoutVars>
      </dgm:prSet>
      <dgm:spPr/>
    </dgm:pt>
    <dgm:pt modelId="{2658348E-B7CB-4E77-B75D-7624D0A3E6AD}" type="pres">
      <dgm:prSet presAssocID="{75152FF5-5BA1-4E1C-B718-EBD3220C1FA0}" presName="rootConnector" presStyleLbl="node2" presStyleIdx="1" presStyleCnt="4"/>
      <dgm:spPr/>
    </dgm:pt>
    <dgm:pt modelId="{A24F809D-EB82-437F-86B8-AB0812B17EF0}" type="pres">
      <dgm:prSet presAssocID="{75152FF5-5BA1-4E1C-B718-EBD3220C1FA0}" presName="hierChild4" presStyleCnt="0"/>
      <dgm:spPr/>
    </dgm:pt>
    <dgm:pt modelId="{183E2C39-1865-4E21-BC9A-1E3283A84523}" type="pres">
      <dgm:prSet presAssocID="{75152FF5-5BA1-4E1C-B718-EBD3220C1FA0}" presName="hierChild5" presStyleCnt="0"/>
      <dgm:spPr/>
    </dgm:pt>
    <dgm:pt modelId="{18EB4D6F-927A-4DAF-9BB6-EF4FF8395210}" type="pres">
      <dgm:prSet presAssocID="{98EBC0CE-9004-4A2A-AC69-260BD8D3AAC2}" presName="Name35" presStyleLbl="parChTrans1D2" presStyleIdx="2" presStyleCnt="4"/>
      <dgm:spPr/>
    </dgm:pt>
    <dgm:pt modelId="{7625650D-C313-43EF-AFCA-D5F85E691A93}" type="pres">
      <dgm:prSet presAssocID="{39B2ECC3-0D67-4868-A687-035934CAB5F4}" presName="hierRoot2" presStyleCnt="0">
        <dgm:presLayoutVars>
          <dgm:hierBranch/>
        </dgm:presLayoutVars>
      </dgm:prSet>
      <dgm:spPr/>
    </dgm:pt>
    <dgm:pt modelId="{13B58C63-368D-4E5A-8DC4-B98125BCDB78}" type="pres">
      <dgm:prSet presAssocID="{39B2ECC3-0D67-4868-A687-035934CAB5F4}" presName="rootComposite" presStyleCnt="0"/>
      <dgm:spPr/>
    </dgm:pt>
    <dgm:pt modelId="{C2CBDBC7-C5A1-40F5-87AF-479961167714}" type="pres">
      <dgm:prSet presAssocID="{39B2ECC3-0D67-4868-A687-035934CAB5F4}" presName="rootText" presStyleLbl="node2" presStyleIdx="2" presStyleCnt="4">
        <dgm:presLayoutVars>
          <dgm:chPref val="3"/>
        </dgm:presLayoutVars>
      </dgm:prSet>
      <dgm:spPr/>
    </dgm:pt>
    <dgm:pt modelId="{407BEFAD-257B-410D-B07A-B4EF2C6F3266}" type="pres">
      <dgm:prSet presAssocID="{39B2ECC3-0D67-4868-A687-035934CAB5F4}" presName="rootConnector" presStyleLbl="node2" presStyleIdx="2" presStyleCnt="4"/>
      <dgm:spPr/>
    </dgm:pt>
    <dgm:pt modelId="{7843B704-BB35-4891-B368-15E113E3167E}" type="pres">
      <dgm:prSet presAssocID="{39B2ECC3-0D67-4868-A687-035934CAB5F4}" presName="hierChild4" presStyleCnt="0"/>
      <dgm:spPr/>
    </dgm:pt>
    <dgm:pt modelId="{32372F35-4DF0-4911-8A11-54458604C912}" type="pres">
      <dgm:prSet presAssocID="{39B2ECC3-0D67-4868-A687-035934CAB5F4}" presName="hierChild5" presStyleCnt="0"/>
      <dgm:spPr/>
    </dgm:pt>
    <dgm:pt modelId="{73BE444F-B38C-4B74-84B7-A36D816CE68A}" type="pres">
      <dgm:prSet presAssocID="{A344B8A7-73C4-4A6D-81B8-7EB53425AC69}" presName="Name35" presStyleLbl="parChTrans1D2" presStyleIdx="3" presStyleCnt="4"/>
      <dgm:spPr/>
    </dgm:pt>
    <dgm:pt modelId="{06590AD7-28B3-44FE-8572-4D4B5BA2DBC8}" type="pres">
      <dgm:prSet presAssocID="{93E3B367-21D2-4D71-A8B5-CB01987FA725}" presName="hierRoot2" presStyleCnt="0">
        <dgm:presLayoutVars>
          <dgm:hierBranch/>
        </dgm:presLayoutVars>
      </dgm:prSet>
      <dgm:spPr/>
    </dgm:pt>
    <dgm:pt modelId="{BB4D3911-640C-422D-97D7-14A8A77321B6}" type="pres">
      <dgm:prSet presAssocID="{93E3B367-21D2-4D71-A8B5-CB01987FA725}" presName="rootComposite" presStyleCnt="0"/>
      <dgm:spPr/>
    </dgm:pt>
    <dgm:pt modelId="{F53F496D-A4E7-4051-8A74-BECA5CC0DCBA}" type="pres">
      <dgm:prSet presAssocID="{93E3B367-21D2-4D71-A8B5-CB01987FA725}" presName="rootText" presStyleLbl="node2" presStyleIdx="3" presStyleCnt="4">
        <dgm:presLayoutVars>
          <dgm:chPref val="3"/>
        </dgm:presLayoutVars>
      </dgm:prSet>
      <dgm:spPr/>
    </dgm:pt>
    <dgm:pt modelId="{D1A7844F-81F3-4677-9649-6A577C3386DD}" type="pres">
      <dgm:prSet presAssocID="{93E3B367-21D2-4D71-A8B5-CB01987FA725}" presName="rootConnector" presStyleLbl="node2" presStyleIdx="3" presStyleCnt="4"/>
      <dgm:spPr/>
    </dgm:pt>
    <dgm:pt modelId="{4A3E8C07-6C7D-403F-A830-4D5F7FF051A9}" type="pres">
      <dgm:prSet presAssocID="{93E3B367-21D2-4D71-A8B5-CB01987FA725}" presName="hierChild4" presStyleCnt="0"/>
      <dgm:spPr/>
    </dgm:pt>
    <dgm:pt modelId="{3BAB9A57-47E4-4014-B748-BB1C3F9B13DD}" type="pres">
      <dgm:prSet presAssocID="{93E3B367-21D2-4D71-A8B5-CB01987FA725}" presName="hierChild5" presStyleCnt="0"/>
      <dgm:spPr/>
    </dgm:pt>
    <dgm:pt modelId="{1E64D651-D642-4B75-8D04-23159D0EC3F4}" type="pres">
      <dgm:prSet presAssocID="{16135693-FF9C-47D5-82FD-B9F1940CFC12}" presName="hierChild3" presStyleCnt="0"/>
      <dgm:spPr/>
    </dgm:pt>
  </dgm:ptLst>
  <dgm:cxnLst>
    <dgm:cxn modelId="{75FE7600-E1D2-4974-B625-5A4F0E2CF04D}" type="presOf" srcId="{A344B8A7-73C4-4A6D-81B8-7EB53425AC69}" destId="{73BE444F-B38C-4B74-84B7-A36D816CE68A}" srcOrd="0" destOrd="0" presId="urn:microsoft.com/office/officeart/2005/8/layout/orgChart1"/>
    <dgm:cxn modelId="{C1C59E2D-FFE8-4D5D-BBA4-044A256D87B7}" srcId="{16135693-FF9C-47D5-82FD-B9F1940CFC12}" destId="{39B2ECC3-0D67-4868-A687-035934CAB5F4}" srcOrd="2" destOrd="0" parTransId="{98EBC0CE-9004-4A2A-AC69-260BD8D3AAC2}" sibTransId="{A8848686-6CE9-4C97-9FA4-4F8EDE8F43DC}"/>
    <dgm:cxn modelId="{608E8849-618B-4271-A7BE-924C274C9E0B}" srcId="{16135693-FF9C-47D5-82FD-B9F1940CFC12}" destId="{1A369C38-C6AA-4AF2-A29F-1B4D8CA9789F}" srcOrd="0" destOrd="0" parTransId="{AF087D0D-9D47-4A44-BBDC-EC2E2B772F8E}" sibTransId="{CAE48060-BAEB-4CA0-A246-BAA9E1001B89}"/>
    <dgm:cxn modelId="{1AFF8B49-9289-4D8D-9BE3-610B13D4D461}" type="presOf" srcId="{16135693-FF9C-47D5-82FD-B9F1940CFC12}" destId="{3C2FF9E8-EFAE-4D60-8FE4-5776047D1E48}" srcOrd="1" destOrd="0" presId="urn:microsoft.com/office/officeart/2005/8/layout/orgChart1"/>
    <dgm:cxn modelId="{CA49DC6D-1F9D-48B9-A3FE-C5B9E50DC39F}" type="presOf" srcId="{1A369C38-C6AA-4AF2-A29F-1B4D8CA9789F}" destId="{5AD0B8E0-45B0-45B4-940E-9421338B9DCF}" srcOrd="1" destOrd="0" presId="urn:microsoft.com/office/officeart/2005/8/layout/orgChart1"/>
    <dgm:cxn modelId="{E6355C6E-A603-4E9F-8A0A-A131C0A43F87}" type="presOf" srcId="{98EBC0CE-9004-4A2A-AC69-260BD8D3AAC2}" destId="{18EB4D6F-927A-4DAF-9BB6-EF4FF8395210}" srcOrd="0" destOrd="0" presId="urn:microsoft.com/office/officeart/2005/8/layout/orgChart1"/>
    <dgm:cxn modelId="{FB4CDF5A-F04D-4ACB-A61A-68C1497AFF1E}" type="presOf" srcId="{75152FF5-5BA1-4E1C-B718-EBD3220C1FA0}" destId="{2658348E-B7CB-4E77-B75D-7624D0A3E6AD}" srcOrd="1" destOrd="0" presId="urn:microsoft.com/office/officeart/2005/8/layout/orgChart1"/>
    <dgm:cxn modelId="{164BF27B-6DDF-4EFB-BC27-08CD1407D6D4}" type="presOf" srcId="{16135693-FF9C-47D5-82FD-B9F1940CFC12}" destId="{82961D69-7931-4258-832F-9CF23A05C298}" srcOrd="0" destOrd="0" presId="urn:microsoft.com/office/officeart/2005/8/layout/orgChart1"/>
    <dgm:cxn modelId="{6A74D37D-FA1E-48C1-A9E5-8879D7E0C302}" type="presOf" srcId="{93E3B367-21D2-4D71-A8B5-CB01987FA725}" destId="{F53F496D-A4E7-4051-8A74-BECA5CC0DCBA}" srcOrd="0" destOrd="0" presId="urn:microsoft.com/office/officeart/2005/8/layout/orgChart1"/>
    <dgm:cxn modelId="{C7D92687-31F8-4C9E-A9E2-F740B7D3E47B}" type="presOf" srcId="{A668C5AB-0D7A-4504-9484-F9C7C050E56C}" destId="{E8F89106-75FC-4004-B21E-8CE171C20DC2}" srcOrd="0" destOrd="0" presId="urn:microsoft.com/office/officeart/2005/8/layout/orgChart1"/>
    <dgm:cxn modelId="{A06B308B-EFC9-4785-88AC-B2623AC2F311}" srcId="{16135693-FF9C-47D5-82FD-B9F1940CFC12}" destId="{93E3B367-21D2-4D71-A8B5-CB01987FA725}" srcOrd="3" destOrd="0" parTransId="{A344B8A7-73C4-4A6D-81B8-7EB53425AC69}" sibTransId="{156CB594-EF22-44E7-99F2-2118574F31F9}"/>
    <dgm:cxn modelId="{785AF394-4625-40DB-8AF3-6B0CCBEF9962}" type="presOf" srcId="{75152FF5-5BA1-4E1C-B718-EBD3220C1FA0}" destId="{1CAB9D45-98BE-4571-A266-5E9A9BD5F10D}" srcOrd="0" destOrd="0" presId="urn:microsoft.com/office/officeart/2005/8/layout/orgChart1"/>
    <dgm:cxn modelId="{06D6159D-8061-47CE-B4CF-F4DD7490F710}" type="presOf" srcId="{93E3B367-21D2-4D71-A8B5-CB01987FA725}" destId="{D1A7844F-81F3-4677-9649-6A577C3386DD}" srcOrd="1" destOrd="0" presId="urn:microsoft.com/office/officeart/2005/8/layout/orgChart1"/>
    <dgm:cxn modelId="{B489DC9D-A231-475C-9E50-2D47087F8C23}" type="presOf" srcId="{39B2ECC3-0D67-4868-A687-035934CAB5F4}" destId="{C2CBDBC7-C5A1-40F5-87AF-479961167714}" srcOrd="0" destOrd="0" presId="urn:microsoft.com/office/officeart/2005/8/layout/orgChart1"/>
    <dgm:cxn modelId="{644EE4A0-CC3D-496D-B79B-0A9C3A5A879B}" type="presOf" srcId="{01EF666D-C049-4FDB-A50F-1197C8D2779F}" destId="{C1F5FB55-C0D9-4987-ABA6-34B90E55B777}" srcOrd="0" destOrd="0" presId="urn:microsoft.com/office/officeart/2005/8/layout/orgChart1"/>
    <dgm:cxn modelId="{C3B493C6-50DC-402E-B88D-385FBBA20F74}" srcId="{01EF666D-C049-4FDB-A50F-1197C8D2779F}" destId="{16135693-FF9C-47D5-82FD-B9F1940CFC12}" srcOrd="0" destOrd="0" parTransId="{AAE6008D-48A4-4DF5-A530-BF14052162FA}" sibTransId="{CCE77EF2-970D-4E56-B174-1EB6A83FA32C}"/>
    <dgm:cxn modelId="{62C81ADE-69D1-4E5D-8BFF-0F60A9DE157C}" type="presOf" srcId="{1A369C38-C6AA-4AF2-A29F-1B4D8CA9789F}" destId="{83BDEA95-E1E9-4DAA-A1F9-6A4300702C89}" srcOrd="0" destOrd="0" presId="urn:microsoft.com/office/officeart/2005/8/layout/orgChart1"/>
    <dgm:cxn modelId="{74DA1AF4-F476-4822-A3DF-DA98811E8C53}" type="presOf" srcId="{39B2ECC3-0D67-4868-A687-035934CAB5F4}" destId="{407BEFAD-257B-410D-B07A-B4EF2C6F3266}" srcOrd="1" destOrd="0" presId="urn:microsoft.com/office/officeart/2005/8/layout/orgChart1"/>
    <dgm:cxn modelId="{1BB1F3FB-E31B-4AA2-9B38-39A0486256FF}" type="presOf" srcId="{AF087D0D-9D47-4A44-BBDC-EC2E2B772F8E}" destId="{A14CB44D-D722-4FCD-BEFB-D3B1B69458A1}" srcOrd="0" destOrd="0" presId="urn:microsoft.com/office/officeart/2005/8/layout/orgChart1"/>
    <dgm:cxn modelId="{E50920FD-2D94-406A-9222-C914E9F077A3}" srcId="{16135693-FF9C-47D5-82FD-B9F1940CFC12}" destId="{75152FF5-5BA1-4E1C-B718-EBD3220C1FA0}" srcOrd="1" destOrd="0" parTransId="{A668C5AB-0D7A-4504-9484-F9C7C050E56C}" sibTransId="{C5DCA341-9A4B-4113-9981-32C7A7B30462}"/>
    <dgm:cxn modelId="{A1933514-DED5-4A6A-B163-362320D1F0D6}" type="presParOf" srcId="{C1F5FB55-C0D9-4987-ABA6-34B90E55B777}" destId="{E9961687-195D-4880-81D7-D9B7130A8A12}" srcOrd="0" destOrd="0" presId="urn:microsoft.com/office/officeart/2005/8/layout/orgChart1"/>
    <dgm:cxn modelId="{BD4E00F6-2D3B-4BFC-80E4-909C4BD657B6}" type="presParOf" srcId="{E9961687-195D-4880-81D7-D9B7130A8A12}" destId="{B5C20F9F-62F4-4118-BD04-F2820967733A}" srcOrd="0" destOrd="0" presId="urn:microsoft.com/office/officeart/2005/8/layout/orgChart1"/>
    <dgm:cxn modelId="{E49ACD8F-8F3A-46EF-B6C5-EFA0DF3B5B11}" type="presParOf" srcId="{B5C20F9F-62F4-4118-BD04-F2820967733A}" destId="{82961D69-7931-4258-832F-9CF23A05C298}" srcOrd="0" destOrd="0" presId="urn:microsoft.com/office/officeart/2005/8/layout/orgChart1"/>
    <dgm:cxn modelId="{E59BE57B-E111-4A1F-8A65-145FF69174C9}" type="presParOf" srcId="{B5C20F9F-62F4-4118-BD04-F2820967733A}" destId="{3C2FF9E8-EFAE-4D60-8FE4-5776047D1E48}" srcOrd="1" destOrd="0" presId="urn:microsoft.com/office/officeart/2005/8/layout/orgChart1"/>
    <dgm:cxn modelId="{16DF050B-CA92-4A72-9723-751928B684FA}" type="presParOf" srcId="{E9961687-195D-4880-81D7-D9B7130A8A12}" destId="{F993424D-D473-437B-A216-F24EF91EA050}" srcOrd="1" destOrd="0" presId="urn:microsoft.com/office/officeart/2005/8/layout/orgChart1"/>
    <dgm:cxn modelId="{7200D575-BD85-47F8-BC35-53DE338E252C}" type="presParOf" srcId="{F993424D-D473-437B-A216-F24EF91EA050}" destId="{A14CB44D-D722-4FCD-BEFB-D3B1B69458A1}" srcOrd="0" destOrd="0" presId="urn:microsoft.com/office/officeart/2005/8/layout/orgChart1"/>
    <dgm:cxn modelId="{48EEC32E-B726-46FB-90D3-17A33403651C}" type="presParOf" srcId="{F993424D-D473-437B-A216-F24EF91EA050}" destId="{668FF113-245C-4C30-913C-DA2F8C392F32}" srcOrd="1" destOrd="0" presId="urn:microsoft.com/office/officeart/2005/8/layout/orgChart1"/>
    <dgm:cxn modelId="{DA22B41E-7DC1-4A5F-9F42-D52ED7AB6BC8}" type="presParOf" srcId="{668FF113-245C-4C30-913C-DA2F8C392F32}" destId="{FA15949B-34E9-4609-A0CC-150DCB90C968}" srcOrd="0" destOrd="0" presId="urn:microsoft.com/office/officeart/2005/8/layout/orgChart1"/>
    <dgm:cxn modelId="{A9505281-A527-4FB0-B3FA-A4449126F632}" type="presParOf" srcId="{FA15949B-34E9-4609-A0CC-150DCB90C968}" destId="{83BDEA95-E1E9-4DAA-A1F9-6A4300702C89}" srcOrd="0" destOrd="0" presId="urn:microsoft.com/office/officeart/2005/8/layout/orgChart1"/>
    <dgm:cxn modelId="{3BA75EDC-D92F-416E-B467-51875F6AE8F4}" type="presParOf" srcId="{FA15949B-34E9-4609-A0CC-150DCB90C968}" destId="{5AD0B8E0-45B0-45B4-940E-9421338B9DCF}" srcOrd="1" destOrd="0" presId="urn:microsoft.com/office/officeart/2005/8/layout/orgChart1"/>
    <dgm:cxn modelId="{2762E53C-0139-44FC-8C85-26FFFE0D1179}" type="presParOf" srcId="{668FF113-245C-4C30-913C-DA2F8C392F32}" destId="{F660619C-D8CB-4ECF-9C06-DC94970DAB1C}" srcOrd="1" destOrd="0" presId="urn:microsoft.com/office/officeart/2005/8/layout/orgChart1"/>
    <dgm:cxn modelId="{75BB95D0-280F-49B9-81A6-1265D2BF4E95}" type="presParOf" srcId="{668FF113-245C-4C30-913C-DA2F8C392F32}" destId="{7D475D4F-4470-483E-9EE8-34CA43175283}" srcOrd="2" destOrd="0" presId="urn:microsoft.com/office/officeart/2005/8/layout/orgChart1"/>
    <dgm:cxn modelId="{E6DF4C46-28B9-44BE-9FF9-51262FE493E8}" type="presParOf" srcId="{F993424D-D473-437B-A216-F24EF91EA050}" destId="{E8F89106-75FC-4004-B21E-8CE171C20DC2}" srcOrd="2" destOrd="0" presId="urn:microsoft.com/office/officeart/2005/8/layout/orgChart1"/>
    <dgm:cxn modelId="{5BFB0C56-20B6-45A8-B811-F881E7D5A91B}" type="presParOf" srcId="{F993424D-D473-437B-A216-F24EF91EA050}" destId="{4B9C5AF7-BCCF-4A2B-81BD-CBEEE0C06AE7}" srcOrd="3" destOrd="0" presId="urn:microsoft.com/office/officeart/2005/8/layout/orgChart1"/>
    <dgm:cxn modelId="{B009A7AD-30A1-4381-AF27-A7609EE90713}" type="presParOf" srcId="{4B9C5AF7-BCCF-4A2B-81BD-CBEEE0C06AE7}" destId="{E0944518-DD03-4ECD-A9D2-3FFFB56CF7FE}" srcOrd="0" destOrd="0" presId="urn:microsoft.com/office/officeart/2005/8/layout/orgChart1"/>
    <dgm:cxn modelId="{97374452-2EB0-4E07-BBF4-4E47370C4B42}" type="presParOf" srcId="{E0944518-DD03-4ECD-A9D2-3FFFB56CF7FE}" destId="{1CAB9D45-98BE-4571-A266-5E9A9BD5F10D}" srcOrd="0" destOrd="0" presId="urn:microsoft.com/office/officeart/2005/8/layout/orgChart1"/>
    <dgm:cxn modelId="{76E0135E-25D5-4EA5-8D6A-3B8F364747F9}" type="presParOf" srcId="{E0944518-DD03-4ECD-A9D2-3FFFB56CF7FE}" destId="{2658348E-B7CB-4E77-B75D-7624D0A3E6AD}" srcOrd="1" destOrd="0" presId="urn:microsoft.com/office/officeart/2005/8/layout/orgChart1"/>
    <dgm:cxn modelId="{A23B6855-8D88-4E86-9467-89F28845CF13}" type="presParOf" srcId="{4B9C5AF7-BCCF-4A2B-81BD-CBEEE0C06AE7}" destId="{A24F809D-EB82-437F-86B8-AB0812B17EF0}" srcOrd="1" destOrd="0" presId="urn:microsoft.com/office/officeart/2005/8/layout/orgChart1"/>
    <dgm:cxn modelId="{71D060C9-2CA0-4AAE-BF03-DCFDE4A9E8C5}" type="presParOf" srcId="{4B9C5AF7-BCCF-4A2B-81BD-CBEEE0C06AE7}" destId="{183E2C39-1865-4E21-BC9A-1E3283A84523}" srcOrd="2" destOrd="0" presId="urn:microsoft.com/office/officeart/2005/8/layout/orgChart1"/>
    <dgm:cxn modelId="{2C79E535-6A04-4AAC-86E1-D9A0A82F63CA}" type="presParOf" srcId="{F993424D-D473-437B-A216-F24EF91EA050}" destId="{18EB4D6F-927A-4DAF-9BB6-EF4FF8395210}" srcOrd="4" destOrd="0" presId="urn:microsoft.com/office/officeart/2005/8/layout/orgChart1"/>
    <dgm:cxn modelId="{D0AB122E-24A2-43DF-ACBE-168482EE5DD1}" type="presParOf" srcId="{F993424D-D473-437B-A216-F24EF91EA050}" destId="{7625650D-C313-43EF-AFCA-D5F85E691A93}" srcOrd="5" destOrd="0" presId="urn:microsoft.com/office/officeart/2005/8/layout/orgChart1"/>
    <dgm:cxn modelId="{850C44B8-F7DB-4A03-B35A-37304C58B8C6}" type="presParOf" srcId="{7625650D-C313-43EF-AFCA-D5F85E691A93}" destId="{13B58C63-368D-4E5A-8DC4-B98125BCDB78}" srcOrd="0" destOrd="0" presId="urn:microsoft.com/office/officeart/2005/8/layout/orgChart1"/>
    <dgm:cxn modelId="{F3DA5A4F-CCCA-45AA-A936-4DB0CE5C99AF}" type="presParOf" srcId="{13B58C63-368D-4E5A-8DC4-B98125BCDB78}" destId="{C2CBDBC7-C5A1-40F5-87AF-479961167714}" srcOrd="0" destOrd="0" presId="urn:microsoft.com/office/officeart/2005/8/layout/orgChart1"/>
    <dgm:cxn modelId="{28E952D1-EE81-4AD4-8E20-33E721943473}" type="presParOf" srcId="{13B58C63-368D-4E5A-8DC4-B98125BCDB78}" destId="{407BEFAD-257B-410D-B07A-B4EF2C6F3266}" srcOrd="1" destOrd="0" presId="urn:microsoft.com/office/officeart/2005/8/layout/orgChart1"/>
    <dgm:cxn modelId="{68831775-3D17-46CF-AA21-E0112169AD6A}" type="presParOf" srcId="{7625650D-C313-43EF-AFCA-D5F85E691A93}" destId="{7843B704-BB35-4891-B368-15E113E3167E}" srcOrd="1" destOrd="0" presId="urn:microsoft.com/office/officeart/2005/8/layout/orgChart1"/>
    <dgm:cxn modelId="{09521E3D-E135-4A93-B35F-823D713F9391}" type="presParOf" srcId="{7625650D-C313-43EF-AFCA-D5F85E691A93}" destId="{32372F35-4DF0-4911-8A11-54458604C912}" srcOrd="2" destOrd="0" presId="urn:microsoft.com/office/officeart/2005/8/layout/orgChart1"/>
    <dgm:cxn modelId="{8C9F55CB-7734-4280-8388-33054731B8D6}" type="presParOf" srcId="{F993424D-D473-437B-A216-F24EF91EA050}" destId="{73BE444F-B38C-4B74-84B7-A36D816CE68A}" srcOrd="6" destOrd="0" presId="urn:microsoft.com/office/officeart/2005/8/layout/orgChart1"/>
    <dgm:cxn modelId="{4446C1C7-79D3-4602-BA38-FB1B70483707}" type="presParOf" srcId="{F993424D-D473-437B-A216-F24EF91EA050}" destId="{06590AD7-28B3-44FE-8572-4D4B5BA2DBC8}" srcOrd="7" destOrd="0" presId="urn:microsoft.com/office/officeart/2005/8/layout/orgChart1"/>
    <dgm:cxn modelId="{6B7C9F58-45DB-4EC6-A86E-25E2F1C7B119}" type="presParOf" srcId="{06590AD7-28B3-44FE-8572-4D4B5BA2DBC8}" destId="{BB4D3911-640C-422D-97D7-14A8A77321B6}" srcOrd="0" destOrd="0" presId="urn:microsoft.com/office/officeart/2005/8/layout/orgChart1"/>
    <dgm:cxn modelId="{86F280BA-C828-474F-9D3B-F7EB40402002}" type="presParOf" srcId="{BB4D3911-640C-422D-97D7-14A8A77321B6}" destId="{F53F496D-A4E7-4051-8A74-BECA5CC0DCBA}" srcOrd="0" destOrd="0" presId="urn:microsoft.com/office/officeart/2005/8/layout/orgChart1"/>
    <dgm:cxn modelId="{07CA88AA-A658-4F90-A74D-423C505F98DA}" type="presParOf" srcId="{BB4D3911-640C-422D-97D7-14A8A77321B6}" destId="{D1A7844F-81F3-4677-9649-6A577C3386DD}" srcOrd="1" destOrd="0" presId="urn:microsoft.com/office/officeart/2005/8/layout/orgChart1"/>
    <dgm:cxn modelId="{7DD4F6BC-CED7-417F-931B-58FF9B1AEC97}" type="presParOf" srcId="{06590AD7-28B3-44FE-8572-4D4B5BA2DBC8}" destId="{4A3E8C07-6C7D-403F-A830-4D5F7FF051A9}" srcOrd="1" destOrd="0" presId="urn:microsoft.com/office/officeart/2005/8/layout/orgChart1"/>
    <dgm:cxn modelId="{58D60B6C-5B90-40BF-86C0-DCB374C25607}" type="presParOf" srcId="{06590AD7-28B3-44FE-8572-4D4B5BA2DBC8}" destId="{3BAB9A57-47E4-4014-B748-BB1C3F9B13DD}" srcOrd="2" destOrd="0" presId="urn:microsoft.com/office/officeart/2005/8/layout/orgChart1"/>
    <dgm:cxn modelId="{26EBB35C-B95A-47CD-A960-338123818DFB}" type="presParOf" srcId="{E9961687-195D-4880-81D7-D9B7130A8A12}" destId="{1E64D651-D642-4B75-8D04-23159D0EC3F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1B2F14-391A-449C-BD54-ABBAB26CF61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D11C59F8-FA3B-44A6-98F5-9498327F7FF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gm:t>
    </dgm:pt>
    <dgm:pt modelId="{3771C7E8-2E95-4082-BA1E-03CAEE8BAB67}" type="parTrans" cxnId="{BC2991C2-B28E-401E-A00E-8DA2FA6551B5}">
      <dgm:prSet/>
      <dgm:spPr/>
      <dgm:t>
        <a:bodyPr/>
        <a:lstStyle/>
        <a:p>
          <a:endParaRPr lang="en-US"/>
        </a:p>
      </dgm:t>
    </dgm:pt>
    <dgm:pt modelId="{9F23E3B4-85E3-4AA5-87E2-B3AB9DF12D2E}" type="sibTrans" cxnId="{BC2991C2-B28E-401E-A00E-8DA2FA6551B5}">
      <dgm:prSet/>
      <dgm:spPr/>
      <dgm:t>
        <a:bodyPr/>
        <a:lstStyle/>
        <a:p>
          <a:endParaRPr lang="en-US"/>
        </a:p>
      </dgm:t>
    </dgm:pt>
    <dgm:pt modelId="{EB2DB0AB-98CC-49EA-99B0-17E4C87F6F5E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gm:t>
    </dgm:pt>
    <dgm:pt modelId="{F478C696-A51E-4C87-8E15-A68181904EF2}" type="parTrans" cxnId="{C4840FA3-DA9E-4466-BE2D-DE1EE851FA65}">
      <dgm:prSet/>
      <dgm:spPr/>
      <dgm:t>
        <a:bodyPr/>
        <a:lstStyle/>
        <a:p>
          <a:endParaRPr lang="en-US"/>
        </a:p>
      </dgm:t>
    </dgm:pt>
    <dgm:pt modelId="{E499C5FE-E238-4070-8043-8E0ADB575F36}" type="sibTrans" cxnId="{C4840FA3-DA9E-4466-BE2D-DE1EE851FA65}">
      <dgm:prSet/>
      <dgm:spPr/>
      <dgm:t>
        <a:bodyPr/>
        <a:lstStyle/>
        <a:p>
          <a:endParaRPr lang="en-US"/>
        </a:p>
      </dgm:t>
    </dgm:pt>
    <dgm:pt modelId="{7DB542BD-9478-4559-810F-94CFA5180D6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gm:t>
    </dgm:pt>
    <dgm:pt modelId="{FAE8918B-CE57-4133-902B-67AADCB639F4}" type="parTrans" cxnId="{815FF92E-5F20-4D36-A45C-E77DD5654274}">
      <dgm:prSet/>
      <dgm:spPr/>
      <dgm:t>
        <a:bodyPr/>
        <a:lstStyle/>
        <a:p>
          <a:endParaRPr lang="en-US"/>
        </a:p>
      </dgm:t>
    </dgm:pt>
    <dgm:pt modelId="{0B17FFED-7A65-4642-9596-ED2920C722B0}" type="sibTrans" cxnId="{815FF92E-5F20-4D36-A45C-E77DD5654274}">
      <dgm:prSet/>
      <dgm:spPr/>
      <dgm:t>
        <a:bodyPr/>
        <a:lstStyle/>
        <a:p>
          <a:endParaRPr lang="en-US"/>
        </a:p>
      </dgm:t>
    </dgm:pt>
    <dgm:pt modelId="{48AC9828-DBA5-474F-AAB6-C6545C2C00F2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gm:t>
    </dgm:pt>
    <dgm:pt modelId="{CCB30BBB-DE1A-41B5-AD22-0CC80D3EFFDF}" type="parTrans" cxnId="{B927DD21-BD62-4561-A55F-4A4D2B7B6551}">
      <dgm:prSet/>
      <dgm:spPr/>
      <dgm:t>
        <a:bodyPr/>
        <a:lstStyle/>
        <a:p>
          <a:endParaRPr lang="en-US"/>
        </a:p>
      </dgm:t>
    </dgm:pt>
    <dgm:pt modelId="{5A04D10F-C78A-44CE-8243-D038150E1F97}" type="sibTrans" cxnId="{B927DD21-BD62-4561-A55F-4A4D2B7B6551}">
      <dgm:prSet/>
      <dgm:spPr/>
      <dgm:t>
        <a:bodyPr/>
        <a:lstStyle/>
        <a:p>
          <a:endParaRPr lang="en-US"/>
        </a:p>
      </dgm:t>
    </dgm:pt>
    <dgm:pt modelId="{25A5370A-7F34-4162-932A-1004AFF5FDF5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gm:t>
    </dgm:pt>
    <dgm:pt modelId="{6CCE96AA-B065-48BA-BEA0-BF0859655956}" type="parTrans" cxnId="{4B464940-1C36-42AA-BA29-07BD420F9533}">
      <dgm:prSet/>
      <dgm:spPr/>
      <dgm:t>
        <a:bodyPr/>
        <a:lstStyle/>
        <a:p>
          <a:endParaRPr lang="en-US"/>
        </a:p>
      </dgm:t>
    </dgm:pt>
    <dgm:pt modelId="{FE9A05B8-593B-48F7-A7CB-BFD0836D1A21}" type="sibTrans" cxnId="{4B464940-1C36-42AA-BA29-07BD420F9533}">
      <dgm:prSet/>
      <dgm:spPr/>
      <dgm:t>
        <a:bodyPr/>
        <a:lstStyle/>
        <a:p>
          <a:endParaRPr lang="en-US"/>
        </a:p>
      </dgm:t>
    </dgm:pt>
    <dgm:pt modelId="{C5161244-A058-4897-B19E-A72DB46216AD}" type="pres">
      <dgm:prSet presAssocID="{C01B2F14-391A-449C-BD54-ABBAB26CF61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5830BEF-3308-47E9-8325-2A4F9A0D57C7}" type="pres">
      <dgm:prSet presAssocID="{D11C59F8-FA3B-44A6-98F5-9498327F7FF9}" presName="hierRoot1" presStyleCnt="0">
        <dgm:presLayoutVars>
          <dgm:hierBranch/>
        </dgm:presLayoutVars>
      </dgm:prSet>
      <dgm:spPr/>
    </dgm:pt>
    <dgm:pt modelId="{1FB4817B-4A29-44C9-999E-A8EDA3DDA30E}" type="pres">
      <dgm:prSet presAssocID="{D11C59F8-FA3B-44A6-98F5-9498327F7FF9}" presName="rootComposite1" presStyleCnt="0"/>
      <dgm:spPr/>
    </dgm:pt>
    <dgm:pt modelId="{AB9C31FF-5A75-41F5-82A8-3AA7DE4D3E21}" type="pres">
      <dgm:prSet presAssocID="{D11C59F8-FA3B-44A6-98F5-9498327F7FF9}" presName="rootText1" presStyleLbl="node0" presStyleIdx="0" presStyleCnt="1" custScaleX="176923">
        <dgm:presLayoutVars>
          <dgm:chPref val="3"/>
        </dgm:presLayoutVars>
      </dgm:prSet>
      <dgm:spPr/>
    </dgm:pt>
    <dgm:pt modelId="{B3FA0EB6-E53C-453E-A943-439FB19F6A9E}" type="pres">
      <dgm:prSet presAssocID="{D11C59F8-FA3B-44A6-98F5-9498327F7FF9}" presName="rootConnector1" presStyleLbl="node1" presStyleIdx="0" presStyleCnt="0"/>
      <dgm:spPr/>
    </dgm:pt>
    <dgm:pt modelId="{0745835C-17FC-4379-BFD7-29CBEFFD1CEB}" type="pres">
      <dgm:prSet presAssocID="{D11C59F8-FA3B-44A6-98F5-9498327F7FF9}" presName="hierChild2" presStyleCnt="0"/>
      <dgm:spPr/>
    </dgm:pt>
    <dgm:pt modelId="{A16D2B7C-F645-4BFA-AEB9-2F7FE302E210}" type="pres">
      <dgm:prSet presAssocID="{F478C696-A51E-4C87-8E15-A68181904EF2}" presName="Name35" presStyleLbl="parChTrans1D2" presStyleIdx="0" presStyleCnt="4"/>
      <dgm:spPr/>
    </dgm:pt>
    <dgm:pt modelId="{A2DD3B82-9080-4141-B72D-52FEE2C3F4C9}" type="pres">
      <dgm:prSet presAssocID="{EB2DB0AB-98CC-49EA-99B0-17E4C87F6F5E}" presName="hierRoot2" presStyleCnt="0">
        <dgm:presLayoutVars>
          <dgm:hierBranch/>
        </dgm:presLayoutVars>
      </dgm:prSet>
      <dgm:spPr/>
    </dgm:pt>
    <dgm:pt modelId="{A9CBD28B-8D3E-48D6-95DE-35B733E123F9}" type="pres">
      <dgm:prSet presAssocID="{EB2DB0AB-98CC-49EA-99B0-17E4C87F6F5E}" presName="rootComposite" presStyleCnt="0"/>
      <dgm:spPr/>
    </dgm:pt>
    <dgm:pt modelId="{C1C9EBDE-E716-4F1A-87B0-7F319579112D}" type="pres">
      <dgm:prSet presAssocID="{EB2DB0AB-98CC-49EA-99B0-17E4C87F6F5E}" presName="rootText" presStyleLbl="node2" presStyleIdx="0" presStyleCnt="4">
        <dgm:presLayoutVars>
          <dgm:chPref val="3"/>
        </dgm:presLayoutVars>
      </dgm:prSet>
      <dgm:spPr/>
    </dgm:pt>
    <dgm:pt modelId="{0414E0F5-985B-4625-8C00-11C5675D36E3}" type="pres">
      <dgm:prSet presAssocID="{EB2DB0AB-98CC-49EA-99B0-17E4C87F6F5E}" presName="rootConnector" presStyleLbl="node2" presStyleIdx="0" presStyleCnt="4"/>
      <dgm:spPr/>
    </dgm:pt>
    <dgm:pt modelId="{68A7DD5A-9E69-41FD-93A3-3DEFE55211EF}" type="pres">
      <dgm:prSet presAssocID="{EB2DB0AB-98CC-49EA-99B0-17E4C87F6F5E}" presName="hierChild4" presStyleCnt="0"/>
      <dgm:spPr/>
    </dgm:pt>
    <dgm:pt modelId="{C015CB39-89C8-4026-A81B-A0613749C265}" type="pres">
      <dgm:prSet presAssocID="{EB2DB0AB-98CC-49EA-99B0-17E4C87F6F5E}" presName="hierChild5" presStyleCnt="0"/>
      <dgm:spPr/>
    </dgm:pt>
    <dgm:pt modelId="{350815F3-CB12-43EA-9584-7289CA81338F}" type="pres">
      <dgm:prSet presAssocID="{FAE8918B-CE57-4133-902B-67AADCB639F4}" presName="Name35" presStyleLbl="parChTrans1D2" presStyleIdx="1" presStyleCnt="4"/>
      <dgm:spPr/>
    </dgm:pt>
    <dgm:pt modelId="{A978EDF2-0744-4F23-8B58-AF646D98C892}" type="pres">
      <dgm:prSet presAssocID="{7DB542BD-9478-4559-810F-94CFA5180D64}" presName="hierRoot2" presStyleCnt="0">
        <dgm:presLayoutVars>
          <dgm:hierBranch/>
        </dgm:presLayoutVars>
      </dgm:prSet>
      <dgm:spPr/>
    </dgm:pt>
    <dgm:pt modelId="{025F64CC-DE22-4AC6-B058-387906D6D5FA}" type="pres">
      <dgm:prSet presAssocID="{7DB542BD-9478-4559-810F-94CFA5180D64}" presName="rootComposite" presStyleCnt="0"/>
      <dgm:spPr/>
    </dgm:pt>
    <dgm:pt modelId="{ADC2BE38-110F-4873-9D6E-DC0BE05BE297}" type="pres">
      <dgm:prSet presAssocID="{7DB542BD-9478-4559-810F-94CFA5180D64}" presName="rootText" presStyleLbl="node2" presStyleIdx="1" presStyleCnt="4">
        <dgm:presLayoutVars>
          <dgm:chPref val="3"/>
        </dgm:presLayoutVars>
      </dgm:prSet>
      <dgm:spPr/>
    </dgm:pt>
    <dgm:pt modelId="{BD5296DA-463A-4C0E-B436-D15737FDD6B7}" type="pres">
      <dgm:prSet presAssocID="{7DB542BD-9478-4559-810F-94CFA5180D64}" presName="rootConnector" presStyleLbl="node2" presStyleIdx="1" presStyleCnt="4"/>
      <dgm:spPr/>
    </dgm:pt>
    <dgm:pt modelId="{328FE315-FD73-4E09-BC79-897DDB9BFF28}" type="pres">
      <dgm:prSet presAssocID="{7DB542BD-9478-4559-810F-94CFA5180D64}" presName="hierChild4" presStyleCnt="0"/>
      <dgm:spPr/>
    </dgm:pt>
    <dgm:pt modelId="{CB1A663E-4F71-426E-B8DA-DE49EB51E18E}" type="pres">
      <dgm:prSet presAssocID="{7DB542BD-9478-4559-810F-94CFA5180D64}" presName="hierChild5" presStyleCnt="0"/>
      <dgm:spPr/>
    </dgm:pt>
    <dgm:pt modelId="{828658D1-5238-41BA-8575-F8390250A9F3}" type="pres">
      <dgm:prSet presAssocID="{CCB30BBB-DE1A-41B5-AD22-0CC80D3EFFDF}" presName="Name35" presStyleLbl="parChTrans1D2" presStyleIdx="2" presStyleCnt="4"/>
      <dgm:spPr/>
    </dgm:pt>
    <dgm:pt modelId="{96D4636A-5F91-4B81-A41B-B72570ABEE34}" type="pres">
      <dgm:prSet presAssocID="{48AC9828-DBA5-474F-AAB6-C6545C2C00F2}" presName="hierRoot2" presStyleCnt="0">
        <dgm:presLayoutVars>
          <dgm:hierBranch/>
        </dgm:presLayoutVars>
      </dgm:prSet>
      <dgm:spPr/>
    </dgm:pt>
    <dgm:pt modelId="{7505E917-E13F-4056-9368-B03AA668F54C}" type="pres">
      <dgm:prSet presAssocID="{48AC9828-DBA5-474F-AAB6-C6545C2C00F2}" presName="rootComposite" presStyleCnt="0"/>
      <dgm:spPr/>
    </dgm:pt>
    <dgm:pt modelId="{EAF97AD5-E55F-49B5-97D5-AF633209D491}" type="pres">
      <dgm:prSet presAssocID="{48AC9828-DBA5-474F-AAB6-C6545C2C00F2}" presName="rootText" presStyleLbl="node2" presStyleIdx="2" presStyleCnt="4">
        <dgm:presLayoutVars>
          <dgm:chPref val="3"/>
        </dgm:presLayoutVars>
      </dgm:prSet>
      <dgm:spPr/>
    </dgm:pt>
    <dgm:pt modelId="{29CC6BF6-1031-4C67-951A-7576FD11E21F}" type="pres">
      <dgm:prSet presAssocID="{48AC9828-DBA5-474F-AAB6-C6545C2C00F2}" presName="rootConnector" presStyleLbl="node2" presStyleIdx="2" presStyleCnt="4"/>
      <dgm:spPr/>
    </dgm:pt>
    <dgm:pt modelId="{A741DFBA-B9E3-4745-B646-98849BA2B5B1}" type="pres">
      <dgm:prSet presAssocID="{48AC9828-DBA5-474F-AAB6-C6545C2C00F2}" presName="hierChild4" presStyleCnt="0"/>
      <dgm:spPr/>
    </dgm:pt>
    <dgm:pt modelId="{6BE7704D-39F5-43DB-BA5D-56BD728AFA27}" type="pres">
      <dgm:prSet presAssocID="{48AC9828-DBA5-474F-AAB6-C6545C2C00F2}" presName="hierChild5" presStyleCnt="0"/>
      <dgm:spPr/>
    </dgm:pt>
    <dgm:pt modelId="{0B9A97EB-C267-41AE-AA3A-5FBF9C009C5E}" type="pres">
      <dgm:prSet presAssocID="{6CCE96AA-B065-48BA-BEA0-BF0859655956}" presName="Name35" presStyleLbl="parChTrans1D2" presStyleIdx="3" presStyleCnt="4"/>
      <dgm:spPr/>
    </dgm:pt>
    <dgm:pt modelId="{D6D234E7-31EF-4DAA-8668-77C67F3170FB}" type="pres">
      <dgm:prSet presAssocID="{25A5370A-7F34-4162-932A-1004AFF5FDF5}" presName="hierRoot2" presStyleCnt="0">
        <dgm:presLayoutVars>
          <dgm:hierBranch/>
        </dgm:presLayoutVars>
      </dgm:prSet>
      <dgm:spPr/>
    </dgm:pt>
    <dgm:pt modelId="{BAA28665-33AF-47E1-AA29-51C5AA844291}" type="pres">
      <dgm:prSet presAssocID="{25A5370A-7F34-4162-932A-1004AFF5FDF5}" presName="rootComposite" presStyleCnt="0"/>
      <dgm:spPr/>
    </dgm:pt>
    <dgm:pt modelId="{0F3A0B64-D54F-4A03-AE1E-91167F77C310}" type="pres">
      <dgm:prSet presAssocID="{25A5370A-7F34-4162-932A-1004AFF5FDF5}" presName="rootText" presStyleLbl="node2" presStyleIdx="3" presStyleCnt="4">
        <dgm:presLayoutVars>
          <dgm:chPref val="3"/>
        </dgm:presLayoutVars>
      </dgm:prSet>
      <dgm:spPr/>
    </dgm:pt>
    <dgm:pt modelId="{07B54027-F577-40F3-974A-F4C4266F1595}" type="pres">
      <dgm:prSet presAssocID="{25A5370A-7F34-4162-932A-1004AFF5FDF5}" presName="rootConnector" presStyleLbl="node2" presStyleIdx="3" presStyleCnt="4"/>
      <dgm:spPr/>
    </dgm:pt>
    <dgm:pt modelId="{05FA2DC0-E2F5-4FAC-A121-B03F061DE486}" type="pres">
      <dgm:prSet presAssocID="{25A5370A-7F34-4162-932A-1004AFF5FDF5}" presName="hierChild4" presStyleCnt="0"/>
      <dgm:spPr/>
    </dgm:pt>
    <dgm:pt modelId="{4AFF7359-2906-43B5-B4BA-04E47D1A093B}" type="pres">
      <dgm:prSet presAssocID="{25A5370A-7F34-4162-932A-1004AFF5FDF5}" presName="hierChild5" presStyleCnt="0"/>
      <dgm:spPr/>
    </dgm:pt>
    <dgm:pt modelId="{500367B5-964D-4F69-805E-7975D9FEBC53}" type="pres">
      <dgm:prSet presAssocID="{D11C59F8-FA3B-44A6-98F5-9498327F7FF9}" presName="hierChild3" presStyleCnt="0"/>
      <dgm:spPr/>
    </dgm:pt>
  </dgm:ptLst>
  <dgm:cxnLst>
    <dgm:cxn modelId="{C32CF115-B5F5-4229-A802-CF9CCD7C7CA7}" type="presOf" srcId="{C01B2F14-391A-449C-BD54-ABBAB26CF61F}" destId="{C5161244-A058-4897-B19E-A72DB46216AD}" srcOrd="0" destOrd="0" presId="urn:microsoft.com/office/officeart/2005/8/layout/orgChart1"/>
    <dgm:cxn modelId="{B927DD21-BD62-4561-A55F-4A4D2B7B6551}" srcId="{D11C59F8-FA3B-44A6-98F5-9498327F7FF9}" destId="{48AC9828-DBA5-474F-AAB6-C6545C2C00F2}" srcOrd="2" destOrd="0" parTransId="{CCB30BBB-DE1A-41B5-AD22-0CC80D3EFFDF}" sibTransId="{5A04D10F-C78A-44CE-8243-D038150E1F97}"/>
    <dgm:cxn modelId="{815FF92E-5F20-4D36-A45C-E77DD5654274}" srcId="{D11C59F8-FA3B-44A6-98F5-9498327F7FF9}" destId="{7DB542BD-9478-4559-810F-94CFA5180D64}" srcOrd="1" destOrd="0" parTransId="{FAE8918B-CE57-4133-902B-67AADCB639F4}" sibTransId="{0B17FFED-7A65-4642-9596-ED2920C722B0}"/>
    <dgm:cxn modelId="{51DA423A-A002-4BEA-87DF-04BBAB6A01B7}" type="presOf" srcId="{25A5370A-7F34-4162-932A-1004AFF5FDF5}" destId="{0F3A0B64-D54F-4A03-AE1E-91167F77C310}" srcOrd="0" destOrd="0" presId="urn:microsoft.com/office/officeart/2005/8/layout/orgChart1"/>
    <dgm:cxn modelId="{4B464940-1C36-42AA-BA29-07BD420F9533}" srcId="{D11C59F8-FA3B-44A6-98F5-9498327F7FF9}" destId="{25A5370A-7F34-4162-932A-1004AFF5FDF5}" srcOrd="3" destOrd="0" parTransId="{6CCE96AA-B065-48BA-BEA0-BF0859655956}" sibTransId="{FE9A05B8-593B-48F7-A7CB-BFD0836D1A21}"/>
    <dgm:cxn modelId="{71A46345-D900-462F-B591-B366B2706D3F}" type="presOf" srcId="{EB2DB0AB-98CC-49EA-99B0-17E4C87F6F5E}" destId="{C1C9EBDE-E716-4F1A-87B0-7F319579112D}" srcOrd="0" destOrd="0" presId="urn:microsoft.com/office/officeart/2005/8/layout/orgChart1"/>
    <dgm:cxn modelId="{0800A670-D180-44B1-A81C-35245EF1970E}" type="presOf" srcId="{EB2DB0AB-98CC-49EA-99B0-17E4C87F6F5E}" destId="{0414E0F5-985B-4625-8C00-11C5675D36E3}" srcOrd="1" destOrd="0" presId="urn:microsoft.com/office/officeart/2005/8/layout/orgChart1"/>
    <dgm:cxn modelId="{1FC89651-05B7-40CA-8A67-ADD35EA2FB79}" type="presOf" srcId="{48AC9828-DBA5-474F-AAB6-C6545C2C00F2}" destId="{EAF97AD5-E55F-49B5-97D5-AF633209D491}" srcOrd="0" destOrd="0" presId="urn:microsoft.com/office/officeart/2005/8/layout/orgChart1"/>
    <dgm:cxn modelId="{E39D2753-5C43-4E5D-B667-AF35742F3F36}" type="presOf" srcId="{7DB542BD-9478-4559-810F-94CFA5180D64}" destId="{ADC2BE38-110F-4873-9D6E-DC0BE05BE297}" srcOrd="0" destOrd="0" presId="urn:microsoft.com/office/officeart/2005/8/layout/orgChart1"/>
    <dgm:cxn modelId="{2F3AE093-4E0F-4C6F-8C1B-E19C93823B1B}" type="presOf" srcId="{F478C696-A51E-4C87-8E15-A68181904EF2}" destId="{A16D2B7C-F645-4BFA-AEB9-2F7FE302E210}" srcOrd="0" destOrd="0" presId="urn:microsoft.com/office/officeart/2005/8/layout/orgChart1"/>
    <dgm:cxn modelId="{2252EE93-9ECB-4343-BB38-9A030446E0B5}" type="presOf" srcId="{6CCE96AA-B065-48BA-BEA0-BF0859655956}" destId="{0B9A97EB-C267-41AE-AA3A-5FBF9C009C5E}" srcOrd="0" destOrd="0" presId="urn:microsoft.com/office/officeart/2005/8/layout/orgChart1"/>
    <dgm:cxn modelId="{5ED1EF93-22E9-439F-A8C4-EC4F0696B4D4}" type="presOf" srcId="{D11C59F8-FA3B-44A6-98F5-9498327F7FF9}" destId="{B3FA0EB6-E53C-453E-A943-439FB19F6A9E}" srcOrd="1" destOrd="0" presId="urn:microsoft.com/office/officeart/2005/8/layout/orgChart1"/>
    <dgm:cxn modelId="{3FBF1F99-0C2C-4F4D-96F5-0DFFE8EA9B27}" type="presOf" srcId="{FAE8918B-CE57-4133-902B-67AADCB639F4}" destId="{350815F3-CB12-43EA-9584-7289CA81338F}" srcOrd="0" destOrd="0" presId="urn:microsoft.com/office/officeart/2005/8/layout/orgChart1"/>
    <dgm:cxn modelId="{C4840FA3-DA9E-4466-BE2D-DE1EE851FA65}" srcId="{D11C59F8-FA3B-44A6-98F5-9498327F7FF9}" destId="{EB2DB0AB-98CC-49EA-99B0-17E4C87F6F5E}" srcOrd="0" destOrd="0" parTransId="{F478C696-A51E-4C87-8E15-A68181904EF2}" sibTransId="{E499C5FE-E238-4070-8043-8E0ADB575F36}"/>
    <dgm:cxn modelId="{C4F5DFA9-F7AB-45B7-AAEB-A78CE68449BC}" type="presOf" srcId="{D11C59F8-FA3B-44A6-98F5-9498327F7FF9}" destId="{AB9C31FF-5A75-41F5-82A8-3AA7DE4D3E21}" srcOrd="0" destOrd="0" presId="urn:microsoft.com/office/officeart/2005/8/layout/orgChart1"/>
    <dgm:cxn modelId="{151861B0-11F8-4BE1-AE2D-D6608EC30A18}" type="presOf" srcId="{CCB30BBB-DE1A-41B5-AD22-0CC80D3EFFDF}" destId="{828658D1-5238-41BA-8575-F8390250A9F3}" srcOrd="0" destOrd="0" presId="urn:microsoft.com/office/officeart/2005/8/layout/orgChart1"/>
    <dgm:cxn modelId="{BC2991C2-B28E-401E-A00E-8DA2FA6551B5}" srcId="{C01B2F14-391A-449C-BD54-ABBAB26CF61F}" destId="{D11C59F8-FA3B-44A6-98F5-9498327F7FF9}" srcOrd="0" destOrd="0" parTransId="{3771C7E8-2E95-4082-BA1E-03CAEE8BAB67}" sibTransId="{9F23E3B4-85E3-4AA5-87E2-B3AB9DF12D2E}"/>
    <dgm:cxn modelId="{B01EEFC8-32A6-4484-98B9-4A083D5B52EA}" type="presOf" srcId="{25A5370A-7F34-4162-932A-1004AFF5FDF5}" destId="{07B54027-F577-40F3-974A-F4C4266F1595}" srcOrd="1" destOrd="0" presId="urn:microsoft.com/office/officeart/2005/8/layout/orgChart1"/>
    <dgm:cxn modelId="{E91604E5-0577-41B8-BED4-B599501EF94A}" type="presOf" srcId="{7DB542BD-9478-4559-810F-94CFA5180D64}" destId="{BD5296DA-463A-4C0E-B436-D15737FDD6B7}" srcOrd="1" destOrd="0" presId="urn:microsoft.com/office/officeart/2005/8/layout/orgChart1"/>
    <dgm:cxn modelId="{149E00EF-A7E0-4498-A10E-BBB911960DFC}" type="presOf" srcId="{48AC9828-DBA5-474F-AAB6-C6545C2C00F2}" destId="{29CC6BF6-1031-4C67-951A-7576FD11E21F}" srcOrd="1" destOrd="0" presId="urn:microsoft.com/office/officeart/2005/8/layout/orgChart1"/>
    <dgm:cxn modelId="{A6AEDE71-8696-4678-8428-DCD83B1C7E02}" type="presParOf" srcId="{C5161244-A058-4897-B19E-A72DB46216AD}" destId="{C5830BEF-3308-47E9-8325-2A4F9A0D57C7}" srcOrd="0" destOrd="0" presId="urn:microsoft.com/office/officeart/2005/8/layout/orgChart1"/>
    <dgm:cxn modelId="{9C2B5A68-53C0-4961-9561-4B9D397BF243}" type="presParOf" srcId="{C5830BEF-3308-47E9-8325-2A4F9A0D57C7}" destId="{1FB4817B-4A29-44C9-999E-A8EDA3DDA30E}" srcOrd="0" destOrd="0" presId="urn:microsoft.com/office/officeart/2005/8/layout/orgChart1"/>
    <dgm:cxn modelId="{0493655F-66D7-40C6-BA5C-D4C009A5A414}" type="presParOf" srcId="{1FB4817B-4A29-44C9-999E-A8EDA3DDA30E}" destId="{AB9C31FF-5A75-41F5-82A8-3AA7DE4D3E21}" srcOrd="0" destOrd="0" presId="urn:microsoft.com/office/officeart/2005/8/layout/orgChart1"/>
    <dgm:cxn modelId="{757A2C6B-36DF-4DA0-B18C-DA73E7C191F7}" type="presParOf" srcId="{1FB4817B-4A29-44C9-999E-A8EDA3DDA30E}" destId="{B3FA0EB6-E53C-453E-A943-439FB19F6A9E}" srcOrd="1" destOrd="0" presId="urn:microsoft.com/office/officeart/2005/8/layout/orgChart1"/>
    <dgm:cxn modelId="{5754D8BF-E3F6-4FBA-94C3-F48C2156D667}" type="presParOf" srcId="{C5830BEF-3308-47E9-8325-2A4F9A0D57C7}" destId="{0745835C-17FC-4379-BFD7-29CBEFFD1CEB}" srcOrd="1" destOrd="0" presId="urn:microsoft.com/office/officeart/2005/8/layout/orgChart1"/>
    <dgm:cxn modelId="{ECDD6FC0-D776-444E-8624-1DEFB38F1FE0}" type="presParOf" srcId="{0745835C-17FC-4379-BFD7-29CBEFFD1CEB}" destId="{A16D2B7C-F645-4BFA-AEB9-2F7FE302E210}" srcOrd="0" destOrd="0" presId="urn:microsoft.com/office/officeart/2005/8/layout/orgChart1"/>
    <dgm:cxn modelId="{7C25ECF5-07CB-493A-BDE5-980611F10E98}" type="presParOf" srcId="{0745835C-17FC-4379-BFD7-29CBEFFD1CEB}" destId="{A2DD3B82-9080-4141-B72D-52FEE2C3F4C9}" srcOrd="1" destOrd="0" presId="urn:microsoft.com/office/officeart/2005/8/layout/orgChart1"/>
    <dgm:cxn modelId="{604D701E-49CF-4F0C-B846-1A43B09672AB}" type="presParOf" srcId="{A2DD3B82-9080-4141-B72D-52FEE2C3F4C9}" destId="{A9CBD28B-8D3E-48D6-95DE-35B733E123F9}" srcOrd="0" destOrd="0" presId="urn:microsoft.com/office/officeart/2005/8/layout/orgChart1"/>
    <dgm:cxn modelId="{DD370273-44CC-4286-83DF-B245793C8048}" type="presParOf" srcId="{A9CBD28B-8D3E-48D6-95DE-35B733E123F9}" destId="{C1C9EBDE-E716-4F1A-87B0-7F319579112D}" srcOrd="0" destOrd="0" presId="urn:microsoft.com/office/officeart/2005/8/layout/orgChart1"/>
    <dgm:cxn modelId="{4F989FBB-C006-49A7-A055-BB729EFF43D9}" type="presParOf" srcId="{A9CBD28B-8D3E-48D6-95DE-35B733E123F9}" destId="{0414E0F5-985B-4625-8C00-11C5675D36E3}" srcOrd="1" destOrd="0" presId="urn:microsoft.com/office/officeart/2005/8/layout/orgChart1"/>
    <dgm:cxn modelId="{830D5CF5-CC8F-48CF-B8BB-4F3FAE8BB6F7}" type="presParOf" srcId="{A2DD3B82-9080-4141-B72D-52FEE2C3F4C9}" destId="{68A7DD5A-9E69-41FD-93A3-3DEFE55211EF}" srcOrd="1" destOrd="0" presId="urn:microsoft.com/office/officeart/2005/8/layout/orgChart1"/>
    <dgm:cxn modelId="{4F1739C5-D2A8-460E-8B29-1DB6B63A96A8}" type="presParOf" srcId="{A2DD3B82-9080-4141-B72D-52FEE2C3F4C9}" destId="{C015CB39-89C8-4026-A81B-A0613749C265}" srcOrd="2" destOrd="0" presId="urn:microsoft.com/office/officeart/2005/8/layout/orgChart1"/>
    <dgm:cxn modelId="{BF3A9CFC-9591-471F-ABA9-295BB6105B9B}" type="presParOf" srcId="{0745835C-17FC-4379-BFD7-29CBEFFD1CEB}" destId="{350815F3-CB12-43EA-9584-7289CA81338F}" srcOrd="2" destOrd="0" presId="urn:microsoft.com/office/officeart/2005/8/layout/orgChart1"/>
    <dgm:cxn modelId="{B57D0123-7EAA-45EE-9F11-8215A7A75BD4}" type="presParOf" srcId="{0745835C-17FC-4379-BFD7-29CBEFFD1CEB}" destId="{A978EDF2-0744-4F23-8B58-AF646D98C892}" srcOrd="3" destOrd="0" presId="urn:microsoft.com/office/officeart/2005/8/layout/orgChart1"/>
    <dgm:cxn modelId="{17EAE0F1-8034-4B1C-9A49-B89C49CD1102}" type="presParOf" srcId="{A978EDF2-0744-4F23-8B58-AF646D98C892}" destId="{025F64CC-DE22-4AC6-B058-387906D6D5FA}" srcOrd="0" destOrd="0" presId="urn:microsoft.com/office/officeart/2005/8/layout/orgChart1"/>
    <dgm:cxn modelId="{9EDE92B1-0AEA-403D-9EEA-87FBA701ED25}" type="presParOf" srcId="{025F64CC-DE22-4AC6-B058-387906D6D5FA}" destId="{ADC2BE38-110F-4873-9D6E-DC0BE05BE297}" srcOrd="0" destOrd="0" presId="urn:microsoft.com/office/officeart/2005/8/layout/orgChart1"/>
    <dgm:cxn modelId="{BE48180E-FAA5-4CEB-87B7-8C343586ACA8}" type="presParOf" srcId="{025F64CC-DE22-4AC6-B058-387906D6D5FA}" destId="{BD5296DA-463A-4C0E-B436-D15737FDD6B7}" srcOrd="1" destOrd="0" presId="urn:microsoft.com/office/officeart/2005/8/layout/orgChart1"/>
    <dgm:cxn modelId="{F684ED4B-0217-406E-9B46-8729E8BCB7F9}" type="presParOf" srcId="{A978EDF2-0744-4F23-8B58-AF646D98C892}" destId="{328FE315-FD73-4E09-BC79-897DDB9BFF28}" srcOrd="1" destOrd="0" presId="urn:microsoft.com/office/officeart/2005/8/layout/orgChart1"/>
    <dgm:cxn modelId="{B311266D-37CF-421E-8A8F-D6E80E58502F}" type="presParOf" srcId="{A978EDF2-0744-4F23-8B58-AF646D98C892}" destId="{CB1A663E-4F71-426E-B8DA-DE49EB51E18E}" srcOrd="2" destOrd="0" presId="urn:microsoft.com/office/officeart/2005/8/layout/orgChart1"/>
    <dgm:cxn modelId="{300CE85A-16FF-445D-9C23-8AA30C8F8658}" type="presParOf" srcId="{0745835C-17FC-4379-BFD7-29CBEFFD1CEB}" destId="{828658D1-5238-41BA-8575-F8390250A9F3}" srcOrd="4" destOrd="0" presId="urn:microsoft.com/office/officeart/2005/8/layout/orgChart1"/>
    <dgm:cxn modelId="{34EA4C0A-D63D-4D82-AACF-E7CB43672D56}" type="presParOf" srcId="{0745835C-17FC-4379-BFD7-29CBEFFD1CEB}" destId="{96D4636A-5F91-4B81-A41B-B72570ABEE34}" srcOrd="5" destOrd="0" presId="urn:microsoft.com/office/officeart/2005/8/layout/orgChart1"/>
    <dgm:cxn modelId="{E9DC13F8-93E4-40F9-8322-394C1036B154}" type="presParOf" srcId="{96D4636A-5F91-4B81-A41B-B72570ABEE34}" destId="{7505E917-E13F-4056-9368-B03AA668F54C}" srcOrd="0" destOrd="0" presId="urn:microsoft.com/office/officeart/2005/8/layout/orgChart1"/>
    <dgm:cxn modelId="{93619873-F809-435B-AB9A-175D2AE24FAA}" type="presParOf" srcId="{7505E917-E13F-4056-9368-B03AA668F54C}" destId="{EAF97AD5-E55F-49B5-97D5-AF633209D491}" srcOrd="0" destOrd="0" presId="urn:microsoft.com/office/officeart/2005/8/layout/orgChart1"/>
    <dgm:cxn modelId="{54D6299A-2CC4-44DA-9C25-3581912B8DBF}" type="presParOf" srcId="{7505E917-E13F-4056-9368-B03AA668F54C}" destId="{29CC6BF6-1031-4C67-951A-7576FD11E21F}" srcOrd="1" destOrd="0" presId="urn:microsoft.com/office/officeart/2005/8/layout/orgChart1"/>
    <dgm:cxn modelId="{BD57DA96-7F68-4736-A428-535D1910F6EF}" type="presParOf" srcId="{96D4636A-5F91-4B81-A41B-B72570ABEE34}" destId="{A741DFBA-B9E3-4745-B646-98849BA2B5B1}" srcOrd="1" destOrd="0" presId="urn:microsoft.com/office/officeart/2005/8/layout/orgChart1"/>
    <dgm:cxn modelId="{29E3174C-FB64-443D-BBB9-07FAD508AB56}" type="presParOf" srcId="{96D4636A-5F91-4B81-A41B-B72570ABEE34}" destId="{6BE7704D-39F5-43DB-BA5D-56BD728AFA27}" srcOrd="2" destOrd="0" presId="urn:microsoft.com/office/officeart/2005/8/layout/orgChart1"/>
    <dgm:cxn modelId="{8ADC928D-9D28-4CBB-B1BF-8FEFDE3A2E61}" type="presParOf" srcId="{0745835C-17FC-4379-BFD7-29CBEFFD1CEB}" destId="{0B9A97EB-C267-41AE-AA3A-5FBF9C009C5E}" srcOrd="6" destOrd="0" presId="urn:microsoft.com/office/officeart/2005/8/layout/orgChart1"/>
    <dgm:cxn modelId="{E8EF5CB9-AC00-4D76-A58C-C51864D3D198}" type="presParOf" srcId="{0745835C-17FC-4379-BFD7-29CBEFFD1CEB}" destId="{D6D234E7-31EF-4DAA-8668-77C67F3170FB}" srcOrd="7" destOrd="0" presId="urn:microsoft.com/office/officeart/2005/8/layout/orgChart1"/>
    <dgm:cxn modelId="{C8BEE076-F566-4390-A004-546A63AFF08E}" type="presParOf" srcId="{D6D234E7-31EF-4DAA-8668-77C67F3170FB}" destId="{BAA28665-33AF-47E1-AA29-51C5AA844291}" srcOrd="0" destOrd="0" presId="urn:microsoft.com/office/officeart/2005/8/layout/orgChart1"/>
    <dgm:cxn modelId="{370ECDA5-ACA1-4387-BA2C-7A230E93105B}" type="presParOf" srcId="{BAA28665-33AF-47E1-AA29-51C5AA844291}" destId="{0F3A0B64-D54F-4A03-AE1E-91167F77C310}" srcOrd="0" destOrd="0" presId="urn:microsoft.com/office/officeart/2005/8/layout/orgChart1"/>
    <dgm:cxn modelId="{87D7CE8F-58D1-4074-8E57-E8124FE1756C}" type="presParOf" srcId="{BAA28665-33AF-47E1-AA29-51C5AA844291}" destId="{07B54027-F577-40F3-974A-F4C4266F1595}" srcOrd="1" destOrd="0" presId="urn:microsoft.com/office/officeart/2005/8/layout/orgChart1"/>
    <dgm:cxn modelId="{85E407D2-FD36-4715-B51A-E5F1794E94CB}" type="presParOf" srcId="{D6D234E7-31EF-4DAA-8668-77C67F3170FB}" destId="{05FA2DC0-E2F5-4FAC-A121-B03F061DE486}" srcOrd="1" destOrd="0" presId="urn:microsoft.com/office/officeart/2005/8/layout/orgChart1"/>
    <dgm:cxn modelId="{0529A3D1-CC24-4AF2-BAAE-F2C543FD6F3A}" type="presParOf" srcId="{D6D234E7-31EF-4DAA-8668-77C67F3170FB}" destId="{4AFF7359-2906-43B5-B4BA-04E47D1A093B}" srcOrd="2" destOrd="0" presId="urn:microsoft.com/office/officeart/2005/8/layout/orgChart1"/>
    <dgm:cxn modelId="{02568FD0-751B-4433-BFE8-6B8DB3074826}" type="presParOf" srcId="{C5830BEF-3308-47E9-8325-2A4F9A0D57C7}" destId="{500367B5-964D-4F69-805E-7975D9FEBC5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E93989-E323-488B-A449-566DE8BC72C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A3B984D3-5059-414F-92AB-92C5FCED52CB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gm:t>
    </dgm:pt>
    <dgm:pt modelId="{D73FBE4A-F4B1-433C-BE5C-752671F4C3EA}" type="parTrans" cxnId="{24D9C62D-246C-4356-9F6D-8C46AE90EF35}">
      <dgm:prSet/>
      <dgm:spPr/>
      <dgm:t>
        <a:bodyPr/>
        <a:lstStyle/>
        <a:p>
          <a:endParaRPr lang="en-US"/>
        </a:p>
      </dgm:t>
    </dgm:pt>
    <dgm:pt modelId="{D1320A48-2C3E-4C29-A123-C90E18FA3FD2}" type="sibTrans" cxnId="{24D9C62D-246C-4356-9F6D-8C46AE90EF35}">
      <dgm:prSet/>
      <dgm:spPr/>
      <dgm:t>
        <a:bodyPr/>
        <a:lstStyle/>
        <a:p>
          <a:endParaRPr lang="en-US"/>
        </a:p>
      </dgm:t>
    </dgm:pt>
    <dgm:pt modelId="{138C7390-2FC4-4063-896B-0FECAC87A15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gm:t>
    </dgm:pt>
    <dgm:pt modelId="{3DCE500F-A2F0-43CF-A1AB-D54774BE2F8D}" type="parTrans" cxnId="{7D3C42E9-B5CE-45DB-AD1C-FB1DEB9063A4}">
      <dgm:prSet/>
      <dgm:spPr/>
      <dgm:t>
        <a:bodyPr/>
        <a:lstStyle/>
        <a:p>
          <a:endParaRPr lang="en-US"/>
        </a:p>
      </dgm:t>
    </dgm:pt>
    <dgm:pt modelId="{BB60D0A1-7730-4B83-911D-23D140D5A351}" type="sibTrans" cxnId="{7D3C42E9-B5CE-45DB-AD1C-FB1DEB9063A4}">
      <dgm:prSet/>
      <dgm:spPr/>
      <dgm:t>
        <a:bodyPr/>
        <a:lstStyle/>
        <a:p>
          <a:endParaRPr lang="en-US"/>
        </a:p>
      </dgm:t>
    </dgm:pt>
    <dgm:pt modelId="{2116C7A3-7D77-4EFB-81B6-938311545546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gm:t>
    </dgm:pt>
    <dgm:pt modelId="{7B054DE6-AFFA-4DC2-8AC4-9C20EE9A849D}" type="parTrans" cxnId="{584BF804-6D60-4268-9F1E-C6148C906863}">
      <dgm:prSet/>
      <dgm:spPr/>
      <dgm:t>
        <a:bodyPr/>
        <a:lstStyle/>
        <a:p>
          <a:endParaRPr lang="en-US"/>
        </a:p>
      </dgm:t>
    </dgm:pt>
    <dgm:pt modelId="{65B0E563-C62C-4079-A7D1-9258E76862E0}" type="sibTrans" cxnId="{584BF804-6D60-4268-9F1E-C6148C906863}">
      <dgm:prSet/>
      <dgm:spPr/>
      <dgm:t>
        <a:bodyPr/>
        <a:lstStyle/>
        <a:p>
          <a:endParaRPr lang="en-US"/>
        </a:p>
      </dgm:t>
    </dgm:pt>
    <dgm:pt modelId="{0686A596-9A31-4855-B09D-634CB7E576A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gm:t>
    </dgm:pt>
    <dgm:pt modelId="{E4BB8E43-904B-4A32-8366-1C8F2FE35374}" type="parTrans" cxnId="{A57BBAD1-6374-46B3-B530-0516F7FF99C0}">
      <dgm:prSet/>
      <dgm:spPr/>
      <dgm:t>
        <a:bodyPr/>
        <a:lstStyle/>
        <a:p>
          <a:endParaRPr lang="en-US"/>
        </a:p>
      </dgm:t>
    </dgm:pt>
    <dgm:pt modelId="{7BCD012C-5920-427F-9920-AB5B613AA857}" type="sibTrans" cxnId="{A57BBAD1-6374-46B3-B530-0516F7FF99C0}">
      <dgm:prSet/>
      <dgm:spPr/>
      <dgm:t>
        <a:bodyPr/>
        <a:lstStyle/>
        <a:p>
          <a:endParaRPr lang="en-US"/>
        </a:p>
      </dgm:t>
    </dgm:pt>
    <dgm:pt modelId="{3000847E-0756-4DF9-8FAF-EAB5A1ABB83F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gm:t>
    </dgm:pt>
    <dgm:pt modelId="{02C53FB3-140B-49E3-BBB1-68D057634E65}" type="parTrans" cxnId="{BA323826-7B6D-4024-8448-0EA5092D7314}">
      <dgm:prSet/>
      <dgm:spPr/>
      <dgm:t>
        <a:bodyPr/>
        <a:lstStyle/>
        <a:p>
          <a:endParaRPr lang="en-US"/>
        </a:p>
      </dgm:t>
    </dgm:pt>
    <dgm:pt modelId="{BA209CD5-A397-4D96-8D38-DA59AFDCD213}" type="sibTrans" cxnId="{BA323826-7B6D-4024-8448-0EA5092D7314}">
      <dgm:prSet/>
      <dgm:spPr/>
      <dgm:t>
        <a:bodyPr/>
        <a:lstStyle/>
        <a:p>
          <a:endParaRPr lang="en-US"/>
        </a:p>
      </dgm:t>
    </dgm:pt>
    <dgm:pt modelId="{5F85DA09-C3A4-4A17-AC1E-344A6A0D94EE}" type="pres">
      <dgm:prSet presAssocID="{8FE93989-E323-488B-A449-566DE8BC72C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0783BB0-58C5-48C9-8EA1-FD7171F49742}" type="pres">
      <dgm:prSet presAssocID="{A3B984D3-5059-414F-92AB-92C5FCED52CB}" presName="hierRoot1" presStyleCnt="0">
        <dgm:presLayoutVars>
          <dgm:hierBranch/>
        </dgm:presLayoutVars>
      </dgm:prSet>
      <dgm:spPr/>
    </dgm:pt>
    <dgm:pt modelId="{AA836A47-7E92-451B-BAA6-6C6220CF101F}" type="pres">
      <dgm:prSet presAssocID="{A3B984D3-5059-414F-92AB-92C5FCED52CB}" presName="rootComposite1" presStyleCnt="0"/>
      <dgm:spPr/>
    </dgm:pt>
    <dgm:pt modelId="{B803E7D6-120E-473E-BA32-4237DB193B5E}" type="pres">
      <dgm:prSet presAssocID="{A3B984D3-5059-414F-92AB-92C5FCED52CB}" presName="rootText1" presStyleLbl="node0" presStyleIdx="0" presStyleCnt="1" custScaleX="195546">
        <dgm:presLayoutVars>
          <dgm:chPref val="3"/>
        </dgm:presLayoutVars>
      </dgm:prSet>
      <dgm:spPr/>
    </dgm:pt>
    <dgm:pt modelId="{509FED22-E609-481A-8B6D-D59C173F35C0}" type="pres">
      <dgm:prSet presAssocID="{A3B984D3-5059-414F-92AB-92C5FCED52CB}" presName="rootConnector1" presStyleLbl="node1" presStyleIdx="0" presStyleCnt="0"/>
      <dgm:spPr/>
    </dgm:pt>
    <dgm:pt modelId="{4F9CCD7C-D798-410C-9BC0-9348B686A2E3}" type="pres">
      <dgm:prSet presAssocID="{A3B984D3-5059-414F-92AB-92C5FCED52CB}" presName="hierChild2" presStyleCnt="0"/>
      <dgm:spPr/>
    </dgm:pt>
    <dgm:pt modelId="{9077B07C-6643-4329-91E1-3A5B982603E9}" type="pres">
      <dgm:prSet presAssocID="{3DCE500F-A2F0-43CF-A1AB-D54774BE2F8D}" presName="Name35" presStyleLbl="parChTrans1D2" presStyleIdx="0" presStyleCnt="4"/>
      <dgm:spPr/>
    </dgm:pt>
    <dgm:pt modelId="{D65509EE-1330-462A-A606-153FB7E604C3}" type="pres">
      <dgm:prSet presAssocID="{138C7390-2FC4-4063-896B-0FECAC87A151}" presName="hierRoot2" presStyleCnt="0">
        <dgm:presLayoutVars>
          <dgm:hierBranch/>
        </dgm:presLayoutVars>
      </dgm:prSet>
      <dgm:spPr/>
    </dgm:pt>
    <dgm:pt modelId="{80BD9DF6-6EF8-4415-9E8C-648C4A61BEE1}" type="pres">
      <dgm:prSet presAssocID="{138C7390-2FC4-4063-896B-0FECAC87A151}" presName="rootComposite" presStyleCnt="0"/>
      <dgm:spPr/>
    </dgm:pt>
    <dgm:pt modelId="{C3DD500C-83A9-4291-9320-8679811BCEBA}" type="pres">
      <dgm:prSet presAssocID="{138C7390-2FC4-4063-896B-0FECAC87A151}" presName="rootText" presStyleLbl="node2" presStyleIdx="0" presStyleCnt="4">
        <dgm:presLayoutVars>
          <dgm:chPref val="3"/>
        </dgm:presLayoutVars>
      </dgm:prSet>
      <dgm:spPr/>
    </dgm:pt>
    <dgm:pt modelId="{3D404FE2-F05B-4750-AA99-3DE6543F3D27}" type="pres">
      <dgm:prSet presAssocID="{138C7390-2FC4-4063-896B-0FECAC87A151}" presName="rootConnector" presStyleLbl="node2" presStyleIdx="0" presStyleCnt="4"/>
      <dgm:spPr/>
    </dgm:pt>
    <dgm:pt modelId="{DE71EFF3-A730-4CD7-BE9C-16E7BD1FAFBD}" type="pres">
      <dgm:prSet presAssocID="{138C7390-2FC4-4063-896B-0FECAC87A151}" presName="hierChild4" presStyleCnt="0"/>
      <dgm:spPr/>
    </dgm:pt>
    <dgm:pt modelId="{E4B20AF1-6ADD-4AEF-A25B-358E5E5C72D1}" type="pres">
      <dgm:prSet presAssocID="{138C7390-2FC4-4063-896B-0FECAC87A151}" presName="hierChild5" presStyleCnt="0"/>
      <dgm:spPr/>
    </dgm:pt>
    <dgm:pt modelId="{E36A0385-5D29-4148-8581-B222DE8F3BAA}" type="pres">
      <dgm:prSet presAssocID="{7B054DE6-AFFA-4DC2-8AC4-9C20EE9A849D}" presName="Name35" presStyleLbl="parChTrans1D2" presStyleIdx="1" presStyleCnt="4"/>
      <dgm:spPr/>
    </dgm:pt>
    <dgm:pt modelId="{3D53490D-3F85-4D2B-985A-64ECD5F9F818}" type="pres">
      <dgm:prSet presAssocID="{2116C7A3-7D77-4EFB-81B6-938311545546}" presName="hierRoot2" presStyleCnt="0">
        <dgm:presLayoutVars>
          <dgm:hierBranch/>
        </dgm:presLayoutVars>
      </dgm:prSet>
      <dgm:spPr/>
    </dgm:pt>
    <dgm:pt modelId="{446A06C3-AF50-4F27-9CB9-30F91D56438E}" type="pres">
      <dgm:prSet presAssocID="{2116C7A3-7D77-4EFB-81B6-938311545546}" presName="rootComposite" presStyleCnt="0"/>
      <dgm:spPr/>
    </dgm:pt>
    <dgm:pt modelId="{2D5EEE6B-99A0-485F-BDEB-F3D3F0BE0A9B}" type="pres">
      <dgm:prSet presAssocID="{2116C7A3-7D77-4EFB-81B6-938311545546}" presName="rootText" presStyleLbl="node2" presStyleIdx="1" presStyleCnt="4">
        <dgm:presLayoutVars>
          <dgm:chPref val="3"/>
        </dgm:presLayoutVars>
      </dgm:prSet>
      <dgm:spPr/>
    </dgm:pt>
    <dgm:pt modelId="{2905BC37-C804-4C6A-A1E5-3EB05B2235FE}" type="pres">
      <dgm:prSet presAssocID="{2116C7A3-7D77-4EFB-81B6-938311545546}" presName="rootConnector" presStyleLbl="node2" presStyleIdx="1" presStyleCnt="4"/>
      <dgm:spPr/>
    </dgm:pt>
    <dgm:pt modelId="{754C5307-1C92-4E53-88C2-96578355CC38}" type="pres">
      <dgm:prSet presAssocID="{2116C7A3-7D77-4EFB-81B6-938311545546}" presName="hierChild4" presStyleCnt="0"/>
      <dgm:spPr/>
    </dgm:pt>
    <dgm:pt modelId="{C0C6515F-6646-483E-8FE6-920971199D31}" type="pres">
      <dgm:prSet presAssocID="{2116C7A3-7D77-4EFB-81B6-938311545546}" presName="hierChild5" presStyleCnt="0"/>
      <dgm:spPr/>
    </dgm:pt>
    <dgm:pt modelId="{811BB6DB-9606-42F9-B31E-BA3CA1EC786F}" type="pres">
      <dgm:prSet presAssocID="{E4BB8E43-904B-4A32-8366-1C8F2FE35374}" presName="Name35" presStyleLbl="parChTrans1D2" presStyleIdx="2" presStyleCnt="4"/>
      <dgm:spPr/>
    </dgm:pt>
    <dgm:pt modelId="{CC1B5000-0AA2-422D-A886-017A63F6AA8A}" type="pres">
      <dgm:prSet presAssocID="{0686A596-9A31-4855-B09D-634CB7E576A4}" presName="hierRoot2" presStyleCnt="0">
        <dgm:presLayoutVars>
          <dgm:hierBranch/>
        </dgm:presLayoutVars>
      </dgm:prSet>
      <dgm:spPr/>
    </dgm:pt>
    <dgm:pt modelId="{69C03AC8-5AE8-44A4-9E61-0F463870FD5E}" type="pres">
      <dgm:prSet presAssocID="{0686A596-9A31-4855-B09D-634CB7E576A4}" presName="rootComposite" presStyleCnt="0"/>
      <dgm:spPr/>
    </dgm:pt>
    <dgm:pt modelId="{BABD59A9-A1B9-450F-9365-B2D16ADF934D}" type="pres">
      <dgm:prSet presAssocID="{0686A596-9A31-4855-B09D-634CB7E576A4}" presName="rootText" presStyleLbl="node2" presStyleIdx="2" presStyleCnt="4">
        <dgm:presLayoutVars>
          <dgm:chPref val="3"/>
        </dgm:presLayoutVars>
      </dgm:prSet>
      <dgm:spPr/>
    </dgm:pt>
    <dgm:pt modelId="{DA9B0001-A812-4BB2-BFDA-ED38988E77C0}" type="pres">
      <dgm:prSet presAssocID="{0686A596-9A31-4855-B09D-634CB7E576A4}" presName="rootConnector" presStyleLbl="node2" presStyleIdx="2" presStyleCnt="4"/>
      <dgm:spPr/>
    </dgm:pt>
    <dgm:pt modelId="{93B0F248-8915-44C3-ADC5-BFF7E2BEE10E}" type="pres">
      <dgm:prSet presAssocID="{0686A596-9A31-4855-B09D-634CB7E576A4}" presName="hierChild4" presStyleCnt="0"/>
      <dgm:spPr/>
    </dgm:pt>
    <dgm:pt modelId="{CEEC6A10-4C14-4E92-871B-948CF7E2A3CB}" type="pres">
      <dgm:prSet presAssocID="{0686A596-9A31-4855-B09D-634CB7E576A4}" presName="hierChild5" presStyleCnt="0"/>
      <dgm:spPr/>
    </dgm:pt>
    <dgm:pt modelId="{3B59ABBA-94D4-438F-9F9D-8E625E835A25}" type="pres">
      <dgm:prSet presAssocID="{02C53FB3-140B-49E3-BBB1-68D057634E65}" presName="Name35" presStyleLbl="parChTrans1D2" presStyleIdx="3" presStyleCnt="4"/>
      <dgm:spPr/>
    </dgm:pt>
    <dgm:pt modelId="{7B69CCC4-19D4-4AF2-9A3C-C5D9D1A5420B}" type="pres">
      <dgm:prSet presAssocID="{3000847E-0756-4DF9-8FAF-EAB5A1ABB83F}" presName="hierRoot2" presStyleCnt="0">
        <dgm:presLayoutVars>
          <dgm:hierBranch/>
        </dgm:presLayoutVars>
      </dgm:prSet>
      <dgm:spPr/>
    </dgm:pt>
    <dgm:pt modelId="{4F3BC151-5BE2-4E0A-A897-7115FC301742}" type="pres">
      <dgm:prSet presAssocID="{3000847E-0756-4DF9-8FAF-EAB5A1ABB83F}" presName="rootComposite" presStyleCnt="0"/>
      <dgm:spPr/>
    </dgm:pt>
    <dgm:pt modelId="{7396B68F-7C29-4E17-9C85-DB0848D74571}" type="pres">
      <dgm:prSet presAssocID="{3000847E-0756-4DF9-8FAF-EAB5A1ABB83F}" presName="rootText" presStyleLbl="node2" presStyleIdx="3" presStyleCnt="4">
        <dgm:presLayoutVars>
          <dgm:chPref val="3"/>
        </dgm:presLayoutVars>
      </dgm:prSet>
      <dgm:spPr/>
    </dgm:pt>
    <dgm:pt modelId="{D4921AE6-FD3A-4C17-950C-041FB989FDA7}" type="pres">
      <dgm:prSet presAssocID="{3000847E-0756-4DF9-8FAF-EAB5A1ABB83F}" presName="rootConnector" presStyleLbl="node2" presStyleIdx="3" presStyleCnt="4"/>
      <dgm:spPr/>
    </dgm:pt>
    <dgm:pt modelId="{13093EB4-8BAF-4BA2-8676-6F0DD044BC42}" type="pres">
      <dgm:prSet presAssocID="{3000847E-0756-4DF9-8FAF-EAB5A1ABB83F}" presName="hierChild4" presStyleCnt="0"/>
      <dgm:spPr/>
    </dgm:pt>
    <dgm:pt modelId="{55B97ADD-0AE8-4A03-9B09-59E5F22BE8A5}" type="pres">
      <dgm:prSet presAssocID="{3000847E-0756-4DF9-8FAF-EAB5A1ABB83F}" presName="hierChild5" presStyleCnt="0"/>
      <dgm:spPr/>
    </dgm:pt>
    <dgm:pt modelId="{ABACE329-DE81-4715-8F8F-05030F35D220}" type="pres">
      <dgm:prSet presAssocID="{A3B984D3-5059-414F-92AB-92C5FCED52CB}" presName="hierChild3" presStyleCnt="0"/>
      <dgm:spPr/>
    </dgm:pt>
  </dgm:ptLst>
  <dgm:cxnLst>
    <dgm:cxn modelId="{584BF804-6D60-4268-9F1E-C6148C906863}" srcId="{A3B984D3-5059-414F-92AB-92C5FCED52CB}" destId="{2116C7A3-7D77-4EFB-81B6-938311545546}" srcOrd="1" destOrd="0" parTransId="{7B054DE6-AFFA-4DC2-8AC4-9C20EE9A849D}" sibTransId="{65B0E563-C62C-4079-A7D1-9258E76862E0}"/>
    <dgm:cxn modelId="{BA323826-7B6D-4024-8448-0EA5092D7314}" srcId="{A3B984D3-5059-414F-92AB-92C5FCED52CB}" destId="{3000847E-0756-4DF9-8FAF-EAB5A1ABB83F}" srcOrd="3" destOrd="0" parTransId="{02C53FB3-140B-49E3-BBB1-68D057634E65}" sibTransId="{BA209CD5-A397-4D96-8D38-DA59AFDCD213}"/>
    <dgm:cxn modelId="{ABC74226-10DF-400B-8C22-88E77B1927FC}" type="presOf" srcId="{138C7390-2FC4-4063-896B-0FECAC87A151}" destId="{C3DD500C-83A9-4291-9320-8679811BCEBA}" srcOrd="0" destOrd="0" presId="urn:microsoft.com/office/officeart/2005/8/layout/orgChart1"/>
    <dgm:cxn modelId="{24D9C62D-246C-4356-9F6D-8C46AE90EF35}" srcId="{8FE93989-E323-488B-A449-566DE8BC72CF}" destId="{A3B984D3-5059-414F-92AB-92C5FCED52CB}" srcOrd="0" destOrd="0" parTransId="{D73FBE4A-F4B1-433C-BE5C-752671F4C3EA}" sibTransId="{D1320A48-2C3E-4C29-A123-C90E18FA3FD2}"/>
    <dgm:cxn modelId="{DA834D5F-1E8C-4449-9A2D-44FC64A7B064}" type="presOf" srcId="{A3B984D3-5059-414F-92AB-92C5FCED52CB}" destId="{B803E7D6-120E-473E-BA32-4237DB193B5E}" srcOrd="0" destOrd="0" presId="urn:microsoft.com/office/officeart/2005/8/layout/orgChart1"/>
    <dgm:cxn modelId="{BCD61062-FBBD-4A43-808C-820128120658}" type="presOf" srcId="{138C7390-2FC4-4063-896B-0FECAC87A151}" destId="{3D404FE2-F05B-4750-AA99-3DE6543F3D27}" srcOrd="1" destOrd="0" presId="urn:microsoft.com/office/officeart/2005/8/layout/orgChart1"/>
    <dgm:cxn modelId="{A66ECA4C-7DC0-437A-9977-98431E469690}" type="presOf" srcId="{02C53FB3-140B-49E3-BBB1-68D057634E65}" destId="{3B59ABBA-94D4-438F-9F9D-8E625E835A25}" srcOrd="0" destOrd="0" presId="urn:microsoft.com/office/officeart/2005/8/layout/orgChart1"/>
    <dgm:cxn modelId="{40E29084-0D07-46C0-9170-84F5EE36AB0E}" type="presOf" srcId="{8FE93989-E323-488B-A449-566DE8BC72CF}" destId="{5F85DA09-C3A4-4A17-AC1E-344A6A0D94EE}" srcOrd="0" destOrd="0" presId="urn:microsoft.com/office/officeart/2005/8/layout/orgChart1"/>
    <dgm:cxn modelId="{4866A5A3-525B-4CF7-8467-FD76EEE5131A}" type="presOf" srcId="{E4BB8E43-904B-4A32-8366-1C8F2FE35374}" destId="{811BB6DB-9606-42F9-B31E-BA3CA1EC786F}" srcOrd="0" destOrd="0" presId="urn:microsoft.com/office/officeart/2005/8/layout/orgChart1"/>
    <dgm:cxn modelId="{4654E2BF-567A-465A-B4B4-C74B8E3EFC88}" type="presOf" srcId="{2116C7A3-7D77-4EFB-81B6-938311545546}" destId="{2D5EEE6B-99A0-485F-BDEB-F3D3F0BE0A9B}" srcOrd="0" destOrd="0" presId="urn:microsoft.com/office/officeart/2005/8/layout/orgChart1"/>
    <dgm:cxn modelId="{0E50CDCE-35EE-4052-A225-5A50FB8759C0}" type="presOf" srcId="{2116C7A3-7D77-4EFB-81B6-938311545546}" destId="{2905BC37-C804-4C6A-A1E5-3EB05B2235FE}" srcOrd="1" destOrd="0" presId="urn:microsoft.com/office/officeart/2005/8/layout/orgChart1"/>
    <dgm:cxn modelId="{A57BBAD1-6374-46B3-B530-0516F7FF99C0}" srcId="{A3B984D3-5059-414F-92AB-92C5FCED52CB}" destId="{0686A596-9A31-4855-B09D-634CB7E576A4}" srcOrd="2" destOrd="0" parTransId="{E4BB8E43-904B-4A32-8366-1C8F2FE35374}" sibTransId="{7BCD012C-5920-427F-9920-AB5B613AA857}"/>
    <dgm:cxn modelId="{548562D4-6AFE-4AAB-A989-8D1046EF28D2}" type="presOf" srcId="{3000847E-0756-4DF9-8FAF-EAB5A1ABB83F}" destId="{7396B68F-7C29-4E17-9C85-DB0848D74571}" srcOrd="0" destOrd="0" presId="urn:microsoft.com/office/officeart/2005/8/layout/orgChart1"/>
    <dgm:cxn modelId="{36D121DA-50C9-462A-8363-0CB11CE8620E}" type="presOf" srcId="{3DCE500F-A2F0-43CF-A1AB-D54774BE2F8D}" destId="{9077B07C-6643-4329-91E1-3A5B982603E9}" srcOrd="0" destOrd="0" presId="urn:microsoft.com/office/officeart/2005/8/layout/orgChart1"/>
    <dgm:cxn modelId="{596900DD-F427-4D22-9AB4-26FF7AD02719}" type="presOf" srcId="{3000847E-0756-4DF9-8FAF-EAB5A1ABB83F}" destId="{D4921AE6-FD3A-4C17-950C-041FB989FDA7}" srcOrd="1" destOrd="0" presId="urn:microsoft.com/office/officeart/2005/8/layout/orgChart1"/>
    <dgm:cxn modelId="{7D3C42E9-B5CE-45DB-AD1C-FB1DEB9063A4}" srcId="{A3B984D3-5059-414F-92AB-92C5FCED52CB}" destId="{138C7390-2FC4-4063-896B-0FECAC87A151}" srcOrd="0" destOrd="0" parTransId="{3DCE500F-A2F0-43CF-A1AB-D54774BE2F8D}" sibTransId="{BB60D0A1-7730-4B83-911D-23D140D5A351}"/>
    <dgm:cxn modelId="{BB5CAEEE-3517-4726-9038-F5BD021D95FC}" type="presOf" srcId="{0686A596-9A31-4855-B09D-634CB7E576A4}" destId="{BABD59A9-A1B9-450F-9365-B2D16ADF934D}" srcOrd="0" destOrd="0" presId="urn:microsoft.com/office/officeart/2005/8/layout/orgChart1"/>
    <dgm:cxn modelId="{D9299AF2-9A4C-4B1F-96A8-8078DDCCFD21}" type="presOf" srcId="{A3B984D3-5059-414F-92AB-92C5FCED52CB}" destId="{509FED22-E609-481A-8B6D-D59C173F35C0}" srcOrd="1" destOrd="0" presId="urn:microsoft.com/office/officeart/2005/8/layout/orgChart1"/>
    <dgm:cxn modelId="{DD9B33F7-9FAA-42BD-8AC8-2A504FF4D23D}" type="presOf" srcId="{7B054DE6-AFFA-4DC2-8AC4-9C20EE9A849D}" destId="{E36A0385-5D29-4148-8581-B222DE8F3BAA}" srcOrd="0" destOrd="0" presId="urn:microsoft.com/office/officeart/2005/8/layout/orgChart1"/>
    <dgm:cxn modelId="{AB0506F9-29D7-4E08-BD77-70AE85BF36E9}" type="presOf" srcId="{0686A596-9A31-4855-B09D-634CB7E576A4}" destId="{DA9B0001-A812-4BB2-BFDA-ED38988E77C0}" srcOrd="1" destOrd="0" presId="urn:microsoft.com/office/officeart/2005/8/layout/orgChart1"/>
    <dgm:cxn modelId="{55F16956-AE48-422D-A27D-415B5DA22A9F}" type="presParOf" srcId="{5F85DA09-C3A4-4A17-AC1E-344A6A0D94EE}" destId="{30783BB0-58C5-48C9-8EA1-FD7171F49742}" srcOrd="0" destOrd="0" presId="urn:microsoft.com/office/officeart/2005/8/layout/orgChart1"/>
    <dgm:cxn modelId="{B85D5A01-157E-4BC7-8AB6-D870D1A96F5A}" type="presParOf" srcId="{30783BB0-58C5-48C9-8EA1-FD7171F49742}" destId="{AA836A47-7E92-451B-BAA6-6C6220CF101F}" srcOrd="0" destOrd="0" presId="urn:microsoft.com/office/officeart/2005/8/layout/orgChart1"/>
    <dgm:cxn modelId="{A91422E7-D5C6-4C61-B9B6-22046D2B9958}" type="presParOf" srcId="{AA836A47-7E92-451B-BAA6-6C6220CF101F}" destId="{B803E7D6-120E-473E-BA32-4237DB193B5E}" srcOrd="0" destOrd="0" presId="urn:microsoft.com/office/officeart/2005/8/layout/orgChart1"/>
    <dgm:cxn modelId="{4F73087D-3E7F-4F65-BE9E-57B28205E71A}" type="presParOf" srcId="{AA836A47-7E92-451B-BAA6-6C6220CF101F}" destId="{509FED22-E609-481A-8B6D-D59C173F35C0}" srcOrd="1" destOrd="0" presId="urn:microsoft.com/office/officeart/2005/8/layout/orgChart1"/>
    <dgm:cxn modelId="{59E08FF1-4903-4C58-A1F4-E7F967FE027F}" type="presParOf" srcId="{30783BB0-58C5-48C9-8EA1-FD7171F49742}" destId="{4F9CCD7C-D798-410C-9BC0-9348B686A2E3}" srcOrd="1" destOrd="0" presId="urn:microsoft.com/office/officeart/2005/8/layout/orgChart1"/>
    <dgm:cxn modelId="{7697A10D-7DE0-40F3-9BEA-812ACE11A496}" type="presParOf" srcId="{4F9CCD7C-D798-410C-9BC0-9348B686A2E3}" destId="{9077B07C-6643-4329-91E1-3A5B982603E9}" srcOrd="0" destOrd="0" presId="urn:microsoft.com/office/officeart/2005/8/layout/orgChart1"/>
    <dgm:cxn modelId="{D8355ADB-BA6F-4560-AD9D-FE998BE16B50}" type="presParOf" srcId="{4F9CCD7C-D798-410C-9BC0-9348B686A2E3}" destId="{D65509EE-1330-462A-A606-153FB7E604C3}" srcOrd="1" destOrd="0" presId="urn:microsoft.com/office/officeart/2005/8/layout/orgChart1"/>
    <dgm:cxn modelId="{232F7706-4397-4A61-A7A4-84C67F459A5C}" type="presParOf" srcId="{D65509EE-1330-462A-A606-153FB7E604C3}" destId="{80BD9DF6-6EF8-4415-9E8C-648C4A61BEE1}" srcOrd="0" destOrd="0" presId="urn:microsoft.com/office/officeart/2005/8/layout/orgChart1"/>
    <dgm:cxn modelId="{5DE391EA-C6D3-49EF-8683-597BD31DA9C0}" type="presParOf" srcId="{80BD9DF6-6EF8-4415-9E8C-648C4A61BEE1}" destId="{C3DD500C-83A9-4291-9320-8679811BCEBA}" srcOrd="0" destOrd="0" presId="urn:microsoft.com/office/officeart/2005/8/layout/orgChart1"/>
    <dgm:cxn modelId="{FBFCAD18-272F-4281-B97B-F73A90443F9F}" type="presParOf" srcId="{80BD9DF6-6EF8-4415-9E8C-648C4A61BEE1}" destId="{3D404FE2-F05B-4750-AA99-3DE6543F3D27}" srcOrd="1" destOrd="0" presId="urn:microsoft.com/office/officeart/2005/8/layout/orgChart1"/>
    <dgm:cxn modelId="{B1AB09A1-5536-4C42-9A1F-6AFA51B4E74B}" type="presParOf" srcId="{D65509EE-1330-462A-A606-153FB7E604C3}" destId="{DE71EFF3-A730-4CD7-BE9C-16E7BD1FAFBD}" srcOrd="1" destOrd="0" presId="urn:microsoft.com/office/officeart/2005/8/layout/orgChart1"/>
    <dgm:cxn modelId="{F4D1BCF7-7E6C-43C3-9EA0-EA6A145AC5EB}" type="presParOf" srcId="{D65509EE-1330-462A-A606-153FB7E604C3}" destId="{E4B20AF1-6ADD-4AEF-A25B-358E5E5C72D1}" srcOrd="2" destOrd="0" presId="urn:microsoft.com/office/officeart/2005/8/layout/orgChart1"/>
    <dgm:cxn modelId="{1B23130E-0147-44BC-B383-AF6F735256BC}" type="presParOf" srcId="{4F9CCD7C-D798-410C-9BC0-9348B686A2E3}" destId="{E36A0385-5D29-4148-8581-B222DE8F3BAA}" srcOrd="2" destOrd="0" presId="urn:microsoft.com/office/officeart/2005/8/layout/orgChart1"/>
    <dgm:cxn modelId="{1989ECB9-22FF-43DA-9C5A-793E667668F6}" type="presParOf" srcId="{4F9CCD7C-D798-410C-9BC0-9348B686A2E3}" destId="{3D53490D-3F85-4D2B-985A-64ECD5F9F818}" srcOrd="3" destOrd="0" presId="urn:microsoft.com/office/officeart/2005/8/layout/orgChart1"/>
    <dgm:cxn modelId="{0C3CDFC4-8973-46F6-8E7B-9D28899F1828}" type="presParOf" srcId="{3D53490D-3F85-4D2B-985A-64ECD5F9F818}" destId="{446A06C3-AF50-4F27-9CB9-30F91D56438E}" srcOrd="0" destOrd="0" presId="urn:microsoft.com/office/officeart/2005/8/layout/orgChart1"/>
    <dgm:cxn modelId="{EE23BFD7-8A25-4C01-AD64-9D459D78F66A}" type="presParOf" srcId="{446A06C3-AF50-4F27-9CB9-30F91D56438E}" destId="{2D5EEE6B-99A0-485F-BDEB-F3D3F0BE0A9B}" srcOrd="0" destOrd="0" presId="urn:microsoft.com/office/officeart/2005/8/layout/orgChart1"/>
    <dgm:cxn modelId="{D82C0177-0692-4FED-BBC0-7C0CDE8D7A0B}" type="presParOf" srcId="{446A06C3-AF50-4F27-9CB9-30F91D56438E}" destId="{2905BC37-C804-4C6A-A1E5-3EB05B2235FE}" srcOrd="1" destOrd="0" presId="urn:microsoft.com/office/officeart/2005/8/layout/orgChart1"/>
    <dgm:cxn modelId="{C47D3639-AD45-4F83-9C99-0130B0527A82}" type="presParOf" srcId="{3D53490D-3F85-4D2B-985A-64ECD5F9F818}" destId="{754C5307-1C92-4E53-88C2-96578355CC38}" srcOrd="1" destOrd="0" presId="urn:microsoft.com/office/officeart/2005/8/layout/orgChart1"/>
    <dgm:cxn modelId="{6C3D9847-3BFC-46E9-9475-F10357340378}" type="presParOf" srcId="{3D53490D-3F85-4D2B-985A-64ECD5F9F818}" destId="{C0C6515F-6646-483E-8FE6-920971199D31}" srcOrd="2" destOrd="0" presId="urn:microsoft.com/office/officeart/2005/8/layout/orgChart1"/>
    <dgm:cxn modelId="{AD77AFEC-FD36-4E27-BC91-25D58BCB67B3}" type="presParOf" srcId="{4F9CCD7C-D798-410C-9BC0-9348B686A2E3}" destId="{811BB6DB-9606-42F9-B31E-BA3CA1EC786F}" srcOrd="4" destOrd="0" presId="urn:microsoft.com/office/officeart/2005/8/layout/orgChart1"/>
    <dgm:cxn modelId="{97A76783-BF04-44EA-8994-99EE954A2483}" type="presParOf" srcId="{4F9CCD7C-D798-410C-9BC0-9348B686A2E3}" destId="{CC1B5000-0AA2-422D-A886-017A63F6AA8A}" srcOrd="5" destOrd="0" presId="urn:microsoft.com/office/officeart/2005/8/layout/orgChart1"/>
    <dgm:cxn modelId="{353B453E-A0B6-443E-8BB0-0AC22672F236}" type="presParOf" srcId="{CC1B5000-0AA2-422D-A886-017A63F6AA8A}" destId="{69C03AC8-5AE8-44A4-9E61-0F463870FD5E}" srcOrd="0" destOrd="0" presId="urn:microsoft.com/office/officeart/2005/8/layout/orgChart1"/>
    <dgm:cxn modelId="{A927E792-1403-4825-84BB-8B034B280AC2}" type="presParOf" srcId="{69C03AC8-5AE8-44A4-9E61-0F463870FD5E}" destId="{BABD59A9-A1B9-450F-9365-B2D16ADF934D}" srcOrd="0" destOrd="0" presId="urn:microsoft.com/office/officeart/2005/8/layout/orgChart1"/>
    <dgm:cxn modelId="{5DEC436B-E46C-4FE4-A7FB-A02F1A56D909}" type="presParOf" srcId="{69C03AC8-5AE8-44A4-9E61-0F463870FD5E}" destId="{DA9B0001-A812-4BB2-BFDA-ED38988E77C0}" srcOrd="1" destOrd="0" presId="urn:microsoft.com/office/officeart/2005/8/layout/orgChart1"/>
    <dgm:cxn modelId="{B4FAF52C-5CE7-4F34-BF73-69A46BDE429B}" type="presParOf" srcId="{CC1B5000-0AA2-422D-A886-017A63F6AA8A}" destId="{93B0F248-8915-44C3-ADC5-BFF7E2BEE10E}" srcOrd="1" destOrd="0" presId="urn:microsoft.com/office/officeart/2005/8/layout/orgChart1"/>
    <dgm:cxn modelId="{9F9F1189-A622-4C02-BEB4-4550B3504D2E}" type="presParOf" srcId="{CC1B5000-0AA2-422D-A886-017A63F6AA8A}" destId="{CEEC6A10-4C14-4E92-871B-948CF7E2A3CB}" srcOrd="2" destOrd="0" presId="urn:microsoft.com/office/officeart/2005/8/layout/orgChart1"/>
    <dgm:cxn modelId="{BDE4325A-FBC1-4A54-988A-2431EBCF35F2}" type="presParOf" srcId="{4F9CCD7C-D798-410C-9BC0-9348B686A2E3}" destId="{3B59ABBA-94D4-438F-9F9D-8E625E835A25}" srcOrd="6" destOrd="0" presId="urn:microsoft.com/office/officeart/2005/8/layout/orgChart1"/>
    <dgm:cxn modelId="{417AECEE-3C79-42CC-BA7F-3C13497810F2}" type="presParOf" srcId="{4F9CCD7C-D798-410C-9BC0-9348B686A2E3}" destId="{7B69CCC4-19D4-4AF2-9A3C-C5D9D1A5420B}" srcOrd="7" destOrd="0" presId="urn:microsoft.com/office/officeart/2005/8/layout/orgChart1"/>
    <dgm:cxn modelId="{D8C1D2ED-B320-46B5-A30C-786EBDFCC524}" type="presParOf" srcId="{7B69CCC4-19D4-4AF2-9A3C-C5D9D1A5420B}" destId="{4F3BC151-5BE2-4E0A-A897-7115FC301742}" srcOrd="0" destOrd="0" presId="urn:microsoft.com/office/officeart/2005/8/layout/orgChart1"/>
    <dgm:cxn modelId="{DFAF53E4-CC4C-4018-91F8-4A10A951BC0D}" type="presParOf" srcId="{4F3BC151-5BE2-4E0A-A897-7115FC301742}" destId="{7396B68F-7C29-4E17-9C85-DB0848D74571}" srcOrd="0" destOrd="0" presId="urn:microsoft.com/office/officeart/2005/8/layout/orgChart1"/>
    <dgm:cxn modelId="{7E9EC58B-E42E-4B69-9343-5866EF41083D}" type="presParOf" srcId="{4F3BC151-5BE2-4E0A-A897-7115FC301742}" destId="{D4921AE6-FD3A-4C17-950C-041FB989FDA7}" srcOrd="1" destOrd="0" presId="urn:microsoft.com/office/officeart/2005/8/layout/orgChart1"/>
    <dgm:cxn modelId="{ED11C350-D511-4138-9832-2AEAF85848C6}" type="presParOf" srcId="{7B69CCC4-19D4-4AF2-9A3C-C5D9D1A5420B}" destId="{13093EB4-8BAF-4BA2-8676-6F0DD044BC42}" srcOrd="1" destOrd="0" presId="urn:microsoft.com/office/officeart/2005/8/layout/orgChart1"/>
    <dgm:cxn modelId="{66DBE36E-6C68-4CE8-9017-8665D50EC9AF}" type="presParOf" srcId="{7B69CCC4-19D4-4AF2-9A3C-C5D9D1A5420B}" destId="{55B97ADD-0AE8-4A03-9B09-59E5F22BE8A5}" srcOrd="2" destOrd="0" presId="urn:microsoft.com/office/officeart/2005/8/layout/orgChart1"/>
    <dgm:cxn modelId="{500EDFF1-0D2A-4030-BD87-BD8F419C19CD}" type="presParOf" srcId="{30783BB0-58C5-48C9-8EA1-FD7171F49742}" destId="{ABACE329-DE81-4715-8F8F-05030F35D22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CE2E42-9024-4F61-96D2-24BE3F421A2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51D9E92D-B378-4BE7-9146-E12801C311E0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gm:t>
    </dgm:pt>
    <dgm:pt modelId="{E459BDEB-9E57-4663-BF99-6BF0F6430483}" type="parTrans" cxnId="{3CABCEAF-C0D2-4A1D-A7E4-C56C69482AF4}">
      <dgm:prSet/>
      <dgm:spPr/>
      <dgm:t>
        <a:bodyPr/>
        <a:lstStyle/>
        <a:p>
          <a:endParaRPr lang="en-US"/>
        </a:p>
      </dgm:t>
    </dgm:pt>
    <dgm:pt modelId="{300267F3-A19D-470C-A675-C102CCE2CF85}" type="sibTrans" cxnId="{3CABCEAF-C0D2-4A1D-A7E4-C56C69482AF4}">
      <dgm:prSet/>
      <dgm:spPr/>
      <dgm:t>
        <a:bodyPr/>
        <a:lstStyle/>
        <a:p>
          <a:endParaRPr lang="en-US"/>
        </a:p>
      </dgm:t>
    </dgm:pt>
    <dgm:pt modelId="{46C26D40-744E-4BCF-8B6B-FCFB55F21D47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gm:t>
    </dgm:pt>
    <dgm:pt modelId="{6A6CA8B6-9A95-4697-8C47-F05DC9395925}" type="parTrans" cxnId="{9CC26EAB-CDED-46F9-B1A7-611A60AC7600}">
      <dgm:prSet/>
      <dgm:spPr/>
      <dgm:t>
        <a:bodyPr/>
        <a:lstStyle/>
        <a:p>
          <a:endParaRPr lang="en-US"/>
        </a:p>
      </dgm:t>
    </dgm:pt>
    <dgm:pt modelId="{2523CEF2-8AD0-406A-B2D3-90E752D00AE7}" type="sibTrans" cxnId="{9CC26EAB-CDED-46F9-B1A7-611A60AC7600}">
      <dgm:prSet/>
      <dgm:spPr/>
      <dgm:t>
        <a:bodyPr/>
        <a:lstStyle/>
        <a:p>
          <a:endParaRPr lang="en-US"/>
        </a:p>
      </dgm:t>
    </dgm:pt>
    <dgm:pt modelId="{16491292-C82D-408E-A120-CA8A84A6DB0D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gm:t>
    </dgm:pt>
    <dgm:pt modelId="{02B3E483-BD4A-4108-B57F-2BD36885D9AD}" type="parTrans" cxnId="{A9032F4E-687C-4031-BB6A-494EC5DC4C74}">
      <dgm:prSet/>
      <dgm:spPr/>
      <dgm:t>
        <a:bodyPr/>
        <a:lstStyle/>
        <a:p>
          <a:endParaRPr lang="en-US"/>
        </a:p>
      </dgm:t>
    </dgm:pt>
    <dgm:pt modelId="{0065F4F6-3769-4555-A261-4D2D5AC4641C}" type="sibTrans" cxnId="{A9032F4E-687C-4031-BB6A-494EC5DC4C74}">
      <dgm:prSet/>
      <dgm:spPr/>
      <dgm:t>
        <a:bodyPr/>
        <a:lstStyle/>
        <a:p>
          <a:endParaRPr lang="en-US"/>
        </a:p>
      </dgm:t>
    </dgm:pt>
    <dgm:pt modelId="{8F2C8B9A-78B8-4DAD-A067-39382273C546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gm:t>
    </dgm:pt>
    <dgm:pt modelId="{9E87F4FE-EF8F-4B4F-BD62-1EE61EEA0F64}" type="parTrans" cxnId="{458ED3C4-13E3-4209-85A3-AE516D4C322B}">
      <dgm:prSet/>
      <dgm:spPr/>
      <dgm:t>
        <a:bodyPr/>
        <a:lstStyle/>
        <a:p>
          <a:endParaRPr lang="en-US"/>
        </a:p>
      </dgm:t>
    </dgm:pt>
    <dgm:pt modelId="{6E83B8AE-8BBA-40ED-AC7F-55791AD6BA83}" type="sibTrans" cxnId="{458ED3C4-13E3-4209-85A3-AE516D4C322B}">
      <dgm:prSet/>
      <dgm:spPr/>
      <dgm:t>
        <a:bodyPr/>
        <a:lstStyle/>
        <a:p>
          <a:endParaRPr lang="en-US"/>
        </a:p>
      </dgm:t>
    </dgm:pt>
    <dgm:pt modelId="{3F6BF3B8-648B-4B82-9E77-D7B7215F432F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gm:t>
    </dgm:pt>
    <dgm:pt modelId="{47CDAF16-7BB2-4096-9EA6-532E8E796CC4}" type="parTrans" cxnId="{9CA63BB7-4B69-4B06-A4CF-06EDF2F1AEF2}">
      <dgm:prSet/>
      <dgm:spPr/>
      <dgm:t>
        <a:bodyPr/>
        <a:lstStyle/>
        <a:p>
          <a:endParaRPr lang="en-US"/>
        </a:p>
      </dgm:t>
    </dgm:pt>
    <dgm:pt modelId="{2F7AF49E-E603-436F-8753-4E84D808F72B}" type="sibTrans" cxnId="{9CA63BB7-4B69-4B06-A4CF-06EDF2F1AEF2}">
      <dgm:prSet/>
      <dgm:spPr/>
      <dgm:t>
        <a:bodyPr/>
        <a:lstStyle/>
        <a:p>
          <a:endParaRPr lang="en-US"/>
        </a:p>
      </dgm:t>
    </dgm:pt>
    <dgm:pt modelId="{3771628A-B170-4A7A-A090-A38665BD7220}" type="pres">
      <dgm:prSet presAssocID="{4FCE2E42-9024-4F61-96D2-24BE3F421A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557DE1F-01B6-4E21-AB87-83848AE5B2BC}" type="pres">
      <dgm:prSet presAssocID="{51D9E92D-B378-4BE7-9146-E12801C311E0}" presName="hierRoot1" presStyleCnt="0">
        <dgm:presLayoutVars>
          <dgm:hierBranch/>
        </dgm:presLayoutVars>
      </dgm:prSet>
      <dgm:spPr/>
    </dgm:pt>
    <dgm:pt modelId="{3B6CE39E-2F06-4FF4-B30B-F74664D88D53}" type="pres">
      <dgm:prSet presAssocID="{51D9E92D-B378-4BE7-9146-E12801C311E0}" presName="rootComposite1" presStyleCnt="0"/>
      <dgm:spPr/>
    </dgm:pt>
    <dgm:pt modelId="{32D9B239-2715-41B9-8159-2B600E8FAABB}" type="pres">
      <dgm:prSet presAssocID="{51D9E92D-B378-4BE7-9146-E12801C311E0}" presName="rootText1" presStyleLbl="node0" presStyleIdx="0" presStyleCnt="1" custScaleX="204858">
        <dgm:presLayoutVars>
          <dgm:chPref val="3"/>
        </dgm:presLayoutVars>
      </dgm:prSet>
      <dgm:spPr/>
    </dgm:pt>
    <dgm:pt modelId="{D651F46C-610C-463E-91EB-761B8AD7971C}" type="pres">
      <dgm:prSet presAssocID="{51D9E92D-B378-4BE7-9146-E12801C311E0}" presName="rootConnector1" presStyleLbl="node1" presStyleIdx="0" presStyleCnt="0"/>
      <dgm:spPr/>
    </dgm:pt>
    <dgm:pt modelId="{6D5C912B-5A78-403E-A797-426813282433}" type="pres">
      <dgm:prSet presAssocID="{51D9E92D-B378-4BE7-9146-E12801C311E0}" presName="hierChild2" presStyleCnt="0"/>
      <dgm:spPr/>
    </dgm:pt>
    <dgm:pt modelId="{EA26AA8E-473F-4B66-9DEE-7A041F52BE59}" type="pres">
      <dgm:prSet presAssocID="{6A6CA8B6-9A95-4697-8C47-F05DC9395925}" presName="Name35" presStyleLbl="parChTrans1D2" presStyleIdx="0" presStyleCnt="4"/>
      <dgm:spPr/>
    </dgm:pt>
    <dgm:pt modelId="{4477E9CF-57C4-4572-91CC-5287BFEFF86D}" type="pres">
      <dgm:prSet presAssocID="{46C26D40-744E-4BCF-8B6B-FCFB55F21D47}" presName="hierRoot2" presStyleCnt="0">
        <dgm:presLayoutVars>
          <dgm:hierBranch/>
        </dgm:presLayoutVars>
      </dgm:prSet>
      <dgm:spPr/>
    </dgm:pt>
    <dgm:pt modelId="{FB315B48-69AB-42FE-93A9-A25103DAFD28}" type="pres">
      <dgm:prSet presAssocID="{46C26D40-744E-4BCF-8B6B-FCFB55F21D47}" presName="rootComposite" presStyleCnt="0"/>
      <dgm:spPr/>
    </dgm:pt>
    <dgm:pt modelId="{C760B029-382B-4BAC-9B48-62D639C7AB36}" type="pres">
      <dgm:prSet presAssocID="{46C26D40-744E-4BCF-8B6B-FCFB55F21D47}" presName="rootText" presStyleLbl="node2" presStyleIdx="0" presStyleCnt="4">
        <dgm:presLayoutVars>
          <dgm:chPref val="3"/>
        </dgm:presLayoutVars>
      </dgm:prSet>
      <dgm:spPr/>
    </dgm:pt>
    <dgm:pt modelId="{6761CC19-F8D8-477D-A17B-12B22C2CCE98}" type="pres">
      <dgm:prSet presAssocID="{46C26D40-744E-4BCF-8B6B-FCFB55F21D47}" presName="rootConnector" presStyleLbl="node2" presStyleIdx="0" presStyleCnt="4"/>
      <dgm:spPr/>
    </dgm:pt>
    <dgm:pt modelId="{B715E8CB-C6D2-4C66-AEDB-4C2798470BA0}" type="pres">
      <dgm:prSet presAssocID="{46C26D40-744E-4BCF-8B6B-FCFB55F21D47}" presName="hierChild4" presStyleCnt="0"/>
      <dgm:spPr/>
    </dgm:pt>
    <dgm:pt modelId="{DBC6113D-C74A-4C40-A44A-FA76B34FD976}" type="pres">
      <dgm:prSet presAssocID="{46C26D40-744E-4BCF-8B6B-FCFB55F21D47}" presName="hierChild5" presStyleCnt="0"/>
      <dgm:spPr/>
    </dgm:pt>
    <dgm:pt modelId="{EACF9E3D-932B-4753-9843-56623FCC79D8}" type="pres">
      <dgm:prSet presAssocID="{02B3E483-BD4A-4108-B57F-2BD36885D9AD}" presName="Name35" presStyleLbl="parChTrans1D2" presStyleIdx="1" presStyleCnt="4"/>
      <dgm:spPr/>
    </dgm:pt>
    <dgm:pt modelId="{936A9A4D-B25F-467C-AD51-86B20C23FABF}" type="pres">
      <dgm:prSet presAssocID="{16491292-C82D-408E-A120-CA8A84A6DB0D}" presName="hierRoot2" presStyleCnt="0">
        <dgm:presLayoutVars>
          <dgm:hierBranch/>
        </dgm:presLayoutVars>
      </dgm:prSet>
      <dgm:spPr/>
    </dgm:pt>
    <dgm:pt modelId="{D5644B89-F044-46AA-9C47-B48B5516B514}" type="pres">
      <dgm:prSet presAssocID="{16491292-C82D-408E-A120-CA8A84A6DB0D}" presName="rootComposite" presStyleCnt="0"/>
      <dgm:spPr/>
    </dgm:pt>
    <dgm:pt modelId="{FAEAD563-E86E-4853-9928-18A53BF7829D}" type="pres">
      <dgm:prSet presAssocID="{16491292-C82D-408E-A120-CA8A84A6DB0D}" presName="rootText" presStyleLbl="node2" presStyleIdx="1" presStyleCnt="4">
        <dgm:presLayoutVars>
          <dgm:chPref val="3"/>
        </dgm:presLayoutVars>
      </dgm:prSet>
      <dgm:spPr/>
    </dgm:pt>
    <dgm:pt modelId="{B716F33C-DA4E-4BBE-B02D-F87DEE7BD36C}" type="pres">
      <dgm:prSet presAssocID="{16491292-C82D-408E-A120-CA8A84A6DB0D}" presName="rootConnector" presStyleLbl="node2" presStyleIdx="1" presStyleCnt="4"/>
      <dgm:spPr/>
    </dgm:pt>
    <dgm:pt modelId="{81E0FD01-E4F8-47C5-B799-CCCB38AC2293}" type="pres">
      <dgm:prSet presAssocID="{16491292-C82D-408E-A120-CA8A84A6DB0D}" presName="hierChild4" presStyleCnt="0"/>
      <dgm:spPr/>
    </dgm:pt>
    <dgm:pt modelId="{1365813B-8A85-4F46-9CE6-CCEE926A37F4}" type="pres">
      <dgm:prSet presAssocID="{16491292-C82D-408E-A120-CA8A84A6DB0D}" presName="hierChild5" presStyleCnt="0"/>
      <dgm:spPr/>
    </dgm:pt>
    <dgm:pt modelId="{3496D03E-1DC7-4F14-AF0E-D63F03D5953D}" type="pres">
      <dgm:prSet presAssocID="{9E87F4FE-EF8F-4B4F-BD62-1EE61EEA0F64}" presName="Name35" presStyleLbl="parChTrans1D2" presStyleIdx="2" presStyleCnt="4"/>
      <dgm:spPr/>
    </dgm:pt>
    <dgm:pt modelId="{62900746-DE79-430D-9A35-BAA0F25047AC}" type="pres">
      <dgm:prSet presAssocID="{8F2C8B9A-78B8-4DAD-A067-39382273C546}" presName="hierRoot2" presStyleCnt="0">
        <dgm:presLayoutVars>
          <dgm:hierBranch/>
        </dgm:presLayoutVars>
      </dgm:prSet>
      <dgm:spPr/>
    </dgm:pt>
    <dgm:pt modelId="{FEF461B3-48E6-4E0D-9BF1-58336D1E9458}" type="pres">
      <dgm:prSet presAssocID="{8F2C8B9A-78B8-4DAD-A067-39382273C546}" presName="rootComposite" presStyleCnt="0"/>
      <dgm:spPr/>
    </dgm:pt>
    <dgm:pt modelId="{658717CD-DCE1-44E6-8FF2-95D3AD9266EB}" type="pres">
      <dgm:prSet presAssocID="{8F2C8B9A-78B8-4DAD-A067-39382273C546}" presName="rootText" presStyleLbl="node2" presStyleIdx="2" presStyleCnt="4">
        <dgm:presLayoutVars>
          <dgm:chPref val="3"/>
        </dgm:presLayoutVars>
      </dgm:prSet>
      <dgm:spPr/>
    </dgm:pt>
    <dgm:pt modelId="{626130A6-DB18-4BDF-A961-AAB078E2F43B}" type="pres">
      <dgm:prSet presAssocID="{8F2C8B9A-78B8-4DAD-A067-39382273C546}" presName="rootConnector" presStyleLbl="node2" presStyleIdx="2" presStyleCnt="4"/>
      <dgm:spPr/>
    </dgm:pt>
    <dgm:pt modelId="{55CCBFF8-F20C-4D6C-918F-688317CF21A5}" type="pres">
      <dgm:prSet presAssocID="{8F2C8B9A-78B8-4DAD-A067-39382273C546}" presName="hierChild4" presStyleCnt="0"/>
      <dgm:spPr/>
    </dgm:pt>
    <dgm:pt modelId="{4ACAF407-3CE0-4C6E-91A0-36A4454C4788}" type="pres">
      <dgm:prSet presAssocID="{8F2C8B9A-78B8-4DAD-A067-39382273C546}" presName="hierChild5" presStyleCnt="0"/>
      <dgm:spPr/>
    </dgm:pt>
    <dgm:pt modelId="{DFD92666-7E6F-444F-A293-F3B02C81F6D7}" type="pres">
      <dgm:prSet presAssocID="{47CDAF16-7BB2-4096-9EA6-532E8E796CC4}" presName="Name35" presStyleLbl="parChTrans1D2" presStyleIdx="3" presStyleCnt="4"/>
      <dgm:spPr/>
    </dgm:pt>
    <dgm:pt modelId="{36463C4B-BDBD-4BCA-9AF3-7028660FAD2B}" type="pres">
      <dgm:prSet presAssocID="{3F6BF3B8-648B-4B82-9E77-D7B7215F432F}" presName="hierRoot2" presStyleCnt="0">
        <dgm:presLayoutVars>
          <dgm:hierBranch/>
        </dgm:presLayoutVars>
      </dgm:prSet>
      <dgm:spPr/>
    </dgm:pt>
    <dgm:pt modelId="{E67F8F08-8114-4879-B3F0-57C208012AA2}" type="pres">
      <dgm:prSet presAssocID="{3F6BF3B8-648B-4B82-9E77-D7B7215F432F}" presName="rootComposite" presStyleCnt="0"/>
      <dgm:spPr/>
    </dgm:pt>
    <dgm:pt modelId="{7E51E2D0-A4B6-4608-8609-66B013AAA272}" type="pres">
      <dgm:prSet presAssocID="{3F6BF3B8-648B-4B82-9E77-D7B7215F432F}" presName="rootText" presStyleLbl="node2" presStyleIdx="3" presStyleCnt="4">
        <dgm:presLayoutVars>
          <dgm:chPref val="3"/>
        </dgm:presLayoutVars>
      </dgm:prSet>
      <dgm:spPr/>
    </dgm:pt>
    <dgm:pt modelId="{B283514A-4BF5-40C4-912B-6DE840740F24}" type="pres">
      <dgm:prSet presAssocID="{3F6BF3B8-648B-4B82-9E77-D7B7215F432F}" presName="rootConnector" presStyleLbl="node2" presStyleIdx="3" presStyleCnt="4"/>
      <dgm:spPr/>
    </dgm:pt>
    <dgm:pt modelId="{D2A10919-AD2E-4423-A32B-22F3714F4676}" type="pres">
      <dgm:prSet presAssocID="{3F6BF3B8-648B-4B82-9E77-D7B7215F432F}" presName="hierChild4" presStyleCnt="0"/>
      <dgm:spPr/>
    </dgm:pt>
    <dgm:pt modelId="{E1F5DEA4-863E-4F67-B7CB-F4499EE35295}" type="pres">
      <dgm:prSet presAssocID="{3F6BF3B8-648B-4B82-9E77-D7B7215F432F}" presName="hierChild5" presStyleCnt="0"/>
      <dgm:spPr/>
    </dgm:pt>
    <dgm:pt modelId="{D41990A2-D72D-417B-AF2B-3BEE0C97765A}" type="pres">
      <dgm:prSet presAssocID="{51D9E92D-B378-4BE7-9146-E12801C311E0}" presName="hierChild3" presStyleCnt="0"/>
      <dgm:spPr/>
    </dgm:pt>
  </dgm:ptLst>
  <dgm:cxnLst>
    <dgm:cxn modelId="{2EF26211-861A-48C4-8AC9-BAB807C568D3}" type="presOf" srcId="{02B3E483-BD4A-4108-B57F-2BD36885D9AD}" destId="{EACF9E3D-932B-4753-9843-56623FCC79D8}" srcOrd="0" destOrd="0" presId="urn:microsoft.com/office/officeart/2005/8/layout/orgChart1"/>
    <dgm:cxn modelId="{17019916-EC8D-4B5D-BB01-1BCCBBA6201A}" type="presOf" srcId="{51D9E92D-B378-4BE7-9146-E12801C311E0}" destId="{32D9B239-2715-41B9-8159-2B600E8FAABB}" srcOrd="0" destOrd="0" presId="urn:microsoft.com/office/officeart/2005/8/layout/orgChart1"/>
    <dgm:cxn modelId="{D29BA235-1DD6-4F40-B7F2-31FD675C3070}" type="presOf" srcId="{6A6CA8B6-9A95-4697-8C47-F05DC9395925}" destId="{EA26AA8E-473F-4B66-9DEE-7A041F52BE59}" srcOrd="0" destOrd="0" presId="urn:microsoft.com/office/officeart/2005/8/layout/orgChart1"/>
    <dgm:cxn modelId="{797CC83E-2345-40E7-B745-5C7975C8A7B9}" type="presOf" srcId="{47CDAF16-7BB2-4096-9EA6-532E8E796CC4}" destId="{DFD92666-7E6F-444F-A293-F3B02C81F6D7}" srcOrd="0" destOrd="0" presId="urn:microsoft.com/office/officeart/2005/8/layout/orgChart1"/>
    <dgm:cxn modelId="{F0081062-A803-4D8D-A7ED-9E23AF341F41}" type="presOf" srcId="{3F6BF3B8-648B-4B82-9E77-D7B7215F432F}" destId="{7E51E2D0-A4B6-4608-8609-66B013AAA272}" srcOrd="0" destOrd="0" presId="urn:microsoft.com/office/officeart/2005/8/layout/orgChart1"/>
    <dgm:cxn modelId="{E6444642-C8B6-4FF5-B3C8-B1009F47330F}" type="presOf" srcId="{3F6BF3B8-648B-4B82-9E77-D7B7215F432F}" destId="{B283514A-4BF5-40C4-912B-6DE840740F24}" srcOrd="1" destOrd="0" presId="urn:microsoft.com/office/officeart/2005/8/layout/orgChart1"/>
    <dgm:cxn modelId="{A9032F4E-687C-4031-BB6A-494EC5DC4C74}" srcId="{51D9E92D-B378-4BE7-9146-E12801C311E0}" destId="{16491292-C82D-408E-A120-CA8A84A6DB0D}" srcOrd="1" destOrd="0" parTransId="{02B3E483-BD4A-4108-B57F-2BD36885D9AD}" sibTransId="{0065F4F6-3769-4555-A261-4D2D5AC4641C}"/>
    <dgm:cxn modelId="{7B46FA4E-1F81-40E3-92E6-09DDD58A164B}" type="presOf" srcId="{8F2C8B9A-78B8-4DAD-A067-39382273C546}" destId="{658717CD-DCE1-44E6-8FF2-95D3AD9266EB}" srcOrd="0" destOrd="0" presId="urn:microsoft.com/office/officeart/2005/8/layout/orgChart1"/>
    <dgm:cxn modelId="{81CC1972-2494-4912-826B-763C9899EC39}" type="presOf" srcId="{51D9E92D-B378-4BE7-9146-E12801C311E0}" destId="{D651F46C-610C-463E-91EB-761B8AD7971C}" srcOrd="1" destOrd="0" presId="urn:microsoft.com/office/officeart/2005/8/layout/orgChart1"/>
    <dgm:cxn modelId="{A3A4797B-01F5-4A09-9EEF-FE07CF314906}" type="presOf" srcId="{16491292-C82D-408E-A120-CA8A84A6DB0D}" destId="{B716F33C-DA4E-4BBE-B02D-F87DEE7BD36C}" srcOrd="1" destOrd="0" presId="urn:microsoft.com/office/officeart/2005/8/layout/orgChart1"/>
    <dgm:cxn modelId="{4E4089A9-84B7-4D8E-92A6-D7B4CD15A600}" type="presOf" srcId="{9E87F4FE-EF8F-4B4F-BD62-1EE61EEA0F64}" destId="{3496D03E-1DC7-4F14-AF0E-D63F03D5953D}" srcOrd="0" destOrd="0" presId="urn:microsoft.com/office/officeart/2005/8/layout/orgChart1"/>
    <dgm:cxn modelId="{9CC26EAB-CDED-46F9-B1A7-611A60AC7600}" srcId="{51D9E92D-B378-4BE7-9146-E12801C311E0}" destId="{46C26D40-744E-4BCF-8B6B-FCFB55F21D47}" srcOrd="0" destOrd="0" parTransId="{6A6CA8B6-9A95-4697-8C47-F05DC9395925}" sibTransId="{2523CEF2-8AD0-406A-B2D3-90E752D00AE7}"/>
    <dgm:cxn modelId="{BA7CC9AB-F1B2-4597-8B7F-B7F08EED6C6C}" type="presOf" srcId="{46C26D40-744E-4BCF-8B6B-FCFB55F21D47}" destId="{6761CC19-F8D8-477D-A17B-12B22C2CCE98}" srcOrd="1" destOrd="0" presId="urn:microsoft.com/office/officeart/2005/8/layout/orgChart1"/>
    <dgm:cxn modelId="{3CABCEAF-C0D2-4A1D-A7E4-C56C69482AF4}" srcId="{4FCE2E42-9024-4F61-96D2-24BE3F421A2E}" destId="{51D9E92D-B378-4BE7-9146-E12801C311E0}" srcOrd="0" destOrd="0" parTransId="{E459BDEB-9E57-4663-BF99-6BF0F6430483}" sibTransId="{300267F3-A19D-470C-A675-C102CCE2CF85}"/>
    <dgm:cxn modelId="{9CA63BB7-4B69-4B06-A4CF-06EDF2F1AEF2}" srcId="{51D9E92D-B378-4BE7-9146-E12801C311E0}" destId="{3F6BF3B8-648B-4B82-9E77-D7B7215F432F}" srcOrd="3" destOrd="0" parTransId="{47CDAF16-7BB2-4096-9EA6-532E8E796CC4}" sibTransId="{2F7AF49E-E603-436F-8753-4E84D808F72B}"/>
    <dgm:cxn modelId="{F5742FBC-0238-4054-A567-8796315E096A}" type="presOf" srcId="{8F2C8B9A-78B8-4DAD-A067-39382273C546}" destId="{626130A6-DB18-4BDF-A961-AAB078E2F43B}" srcOrd="1" destOrd="0" presId="urn:microsoft.com/office/officeart/2005/8/layout/orgChart1"/>
    <dgm:cxn modelId="{458ED3C4-13E3-4209-85A3-AE516D4C322B}" srcId="{51D9E92D-B378-4BE7-9146-E12801C311E0}" destId="{8F2C8B9A-78B8-4DAD-A067-39382273C546}" srcOrd="2" destOrd="0" parTransId="{9E87F4FE-EF8F-4B4F-BD62-1EE61EEA0F64}" sibTransId="{6E83B8AE-8BBA-40ED-AC7F-55791AD6BA83}"/>
    <dgm:cxn modelId="{3450C9ED-436D-4E7D-84BD-AF7335B87B6F}" type="presOf" srcId="{4FCE2E42-9024-4F61-96D2-24BE3F421A2E}" destId="{3771628A-B170-4A7A-A090-A38665BD7220}" srcOrd="0" destOrd="0" presId="urn:microsoft.com/office/officeart/2005/8/layout/orgChart1"/>
    <dgm:cxn modelId="{96E38DEF-83B4-47EB-8AC1-8C9C04BCE95B}" type="presOf" srcId="{16491292-C82D-408E-A120-CA8A84A6DB0D}" destId="{FAEAD563-E86E-4853-9928-18A53BF7829D}" srcOrd="0" destOrd="0" presId="urn:microsoft.com/office/officeart/2005/8/layout/orgChart1"/>
    <dgm:cxn modelId="{66EBD6FB-AFE2-40D9-9C49-B0C4FD576776}" type="presOf" srcId="{46C26D40-744E-4BCF-8B6B-FCFB55F21D47}" destId="{C760B029-382B-4BAC-9B48-62D639C7AB36}" srcOrd="0" destOrd="0" presId="urn:microsoft.com/office/officeart/2005/8/layout/orgChart1"/>
    <dgm:cxn modelId="{9C0C5318-8E32-4621-9033-945157673353}" type="presParOf" srcId="{3771628A-B170-4A7A-A090-A38665BD7220}" destId="{B557DE1F-01B6-4E21-AB87-83848AE5B2BC}" srcOrd="0" destOrd="0" presId="urn:microsoft.com/office/officeart/2005/8/layout/orgChart1"/>
    <dgm:cxn modelId="{1501C1F1-BF62-48E8-8564-9868C25C0B57}" type="presParOf" srcId="{B557DE1F-01B6-4E21-AB87-83848AE5B2BC}" destId="{3B6CE39E-2F06-4FF4-B30B-F74664D88D53}" srcOrd="0" destOrd="0" presId="urn:microsoft.com/office/officeart/2005/8/layout/orgChart1"/>
    <dgm:cxn modelId="{B8BC4612-24B7-4D38-896B-B20AD08F87FC}" type="presParOf" srcId="{3B6CE39E-2F06-4FF4-B30B-F74664D88D53}" destId="{32D9B239-2715-41B9-8159-2B600E8FAABB}" srcOrd="0" destOrd="0" presId="urn:microsoft.com/office/officeart/2005/8/layout/orgChart1"/>
    <dgm:cxn modelId="{C0642139-51E1-463D-A084-3617CE9A6B01}" type="presParOf" srcId="{3B6CE39E-2F06-4FF4-B30B-F74664D88D53}" destId="{D651F46C-610C-463E-91EB-761B8AD7971C}" srcOrd="1" destOrd="0" presId="urn:microsoft.com/office/officeart/2005/8/layout/orgChart1"/>
    <dgm:cxn modelId="{2725DA57-BA38-447F-A4C5-ADD9364B0005}" type="presParOf" srcId="{B557DE1F-01B6-4E21-AB87-83848AE5B2BC}" destId="{6D5C912B-5A78-403E-A797-426813282433}" srcOrd="1" destOrd="0" presId="urn:microsoft.com/office/officeart/2005/8/layout/orgChart1"/>
    <dgm:cxn modelId="{99F51FA0-CF6D-4C90-ADCF-8A87E1DDADF0}" type="presParOf" srcId="{6D5C912B-5A78-403E-A797-426813282433}" destId="{EA26AA8E-473F-4B66-9DEE-7A041F52BE59}" srcOrd="0" destOrd="0" presId="urn:microsoft.com/office/officeart/2005/8/layout/orgChart1"/>
    <dgm:cxn modelId="{6D1D9448-52AD-413D-93F1-FA5231E2E749}" type="presParOf" srcId="{6D5C912B-5A78-403E-A797-426813282433}" destId="{4477E9CF-57C4-4572-91CC-5287BFEFF86D}" srcOrd="1" destOrd="0" presId="urn:microsoft.com/office/officeart/2005/8/layout/orgChart1"/>
    <dgm:cxn modelId="{12D45F96-249C-4D2A-A7C3-0950E0E9C09F}" type="presParOf" srcId="{4477E9CF-57C4-4572-91CC-5287BFEFF86D}" destId="{FB315B48-69AB-42FE-93A9-A25103DAFD28}" srcOrd="0" destOrd="0" presId="urn:microsoft.com/office/officeart/2005/8/layout/orgChart1"/>
    <dgm:cxn modelId="{622876B6-D62A-45DF-941B-009C5B94FBFD}" type="presParOf" srcId="{FB315B48-69AB-42FE-93A9-A25103DAFD28}" destId="{C760B029-382B-4BAC-9B48-62D639C7AB36}" srcOrd="0" destOrd="0" presId="urn:microsoft.com/office/officeart/2005/8/layout/orgChart1"/>
    <dgm:cxn modelId="{63741E3A-8A9D-4D52-92CF-E086109635BF}" type="presParOf" srcId="{FB315B48-69AB-42FE-93A9-A25103DAFD28}" destId="{6761CC19-F8D8-477D-A17B-12B22C2CCE98}" srcOrd="1" destOrd="0" presId="urn:microsoft.com/office/officeart/2005/8/layout/orgChart1"/>
    <dgm:cxn modelId="{9F6844DD-A340-4CF7-A38C-8DB20D695527}" type="presParOf" srcId="{4477E9CF-57C4-4572-91CC-5287BFEFF86D}" destId="{B715E8CB-C6D2-4C66-AEDB-4C2798470BA0}" srcOrd="1" destOrd="0" presId="urn:microsoft.com/office/officeart/2005/8/layout/orgChart1"/>
    <dgm:cxn modelId="{601CCB9D-8F90-44FC-BE2F-18C58D8996C0}" type="presParOf" srcId="{4477E9CF-57C4-4572-91CC-5287BFEFF86D}" destId="{DBC6113D-C74A-4C40-A44A-FA76B34FD976}" srcOrd="2" destOrd="0" presId="urn:microsoft.com/office/officeart/2005/8/layout/orgChart1"/>
    <dgm:cxn modelId="{765E0021-C758-4F8C-A489-3E6F1BC19DDE}" type="presParOf" srcId="{6D5C912B-5A78-403E-A797-426813282433}" destId="{EACF9E3D-932B-4753-9843-56623FCC79D8}" srcOrd="2" destOrd="0" presId="urn:microsoft.com/office/officeart/2005/8/layout/orgChart1"/>
    <dgm:cxn modelId="{3DD9226C-4412-4FFE-88A8-332284E36A87}" type="presParOf" srcId="{6D5C912B-5A78-403E-A797-426813282433}" destId="{936A9A4D-B25F-467C-AD51-86B20C23FABF}" srcOrd="3" destOrd="0" presId="urn:microsoft.com/office/officeart/2005/8/layout/orgChart1"/>
    <dgm:cxn modelId="{9B2BB1EB-EADD-4AC5-977A-0CD087AE3BC9}" type="presParOf" srcId="{936A9A4D-B25F-467C-AD51-86B20C23FABF}" destId="{D5644B89-F044-46AA-9C47-B48B5516B514}" srcOrd="0" destOrd="0" presId="urn:microsoft.com/office/officeart/2005/8/layout/orgChart1"/>
    <dgm:cxn modelId="{6CD04C73-04E6-47D6-83C6-AB7978D39FB3}" type="presParOf" srcId="{D5644B89-F044-46AA-9C47-B48B5516B514}" destId="{FAEAD563-E86E-4853-9928-18A53BF7829D}" srcOrd="0" destOrd="0" presId="urn:microsoft.com/office/officeart/2005/8/layout/orgChart1"/>
    <dgm:cxn modelId="{9B59C988-048D-42E1-B88A-DBC2E9B5C4A7}" type="presParOf" srcId="{D5644B89-F044-46AA-9C47-B48B5516B514}" destId="{B716F33C-DA4E-4BBE-B02D-F87DEE7BD36C}" srcOrd="1" destOrd="0" presId="urn:microsoft.com/office/officeart/2005/8/layout/orgChart1"/>
    <dgm:cxn modelId="{A891F058-4C62-4AB7-B8EC-B19AB45DD15C}" type="presParOf" srcId="{936A9A4D-B25F-467C-AD51-86B20C23FABF}" destId="{81E0FD01-E4F8-47C5-B799-CCCB38AC2293}" srcOrd="1" destOrd="0" presId="urn:microsoft.com/office/officeart/2005/8/layout/orgChart1"/>
    <dgm:cxn modelId="{3ACFE7B3-C271-44DD-A590-C71EB14E387C}" type="presParOf" srcId="{936A9A4D-B25F-467C-AD51-86B20C23FABF}" destId="{1365813B-8A85-4F46-9CE6-CCEE926A37F4}" srcOrd="2" destOrd="0" presId="urn:microsoft.com/office/officeart/2005/8/layout/orgChart1"/>
    <dgm:cxn modelId="{B05F0B3E-6939-493B-AE98-A8115939FEC1}" type="presParOf" srcId="{6D5C912B-5A78-403E-A797-426813282433}" destId="{3496D03E-1DC7-4F14-AF0E-D63F03D5953D}" srcOrd="4" destOrd="0" presId="urn:microsoft.com/office/officeart/2005/8/layout/orgChart1"/>
    <dgm:cxn modelId="{FD671EFE-F3E4-42B2-A5DD-B6501112EB5F}" type="presParOf" srcId="{6D5C912B-5A78-403E-A797-426813282433}" destId="{62900746-DE79-430D-9A35-BAA0F25047AC}" srcOrd="5" destOrd="0" presId="urn:microsoft.com/office/officeart/2005/8/layout/orgChart1"/>
    <dgm:cxn modelId="{FF0BD464-A808-47F4-B5C8-7952F7378DB3}" type="presParOf" srcId="{62900746-DE79-430D-9A35-BAA0F25047AC}" destId="{FEF461B3-48E6-4E0D-9BF1-58336D1E9458}" srcOrd="0" destOrd="0" presId="urn:microsoft.com/office/officeart/2005/8/layout/orgChart1"/>
    <dgm:cxn modelId="{B928AC35-7BEC-4EFA-AB6B-B8EE40C2B858}" type="presParOf" srcId="{FEF461B3-48E6-4E0D-9BF1-58336D1E9458}" destId="{658717CD-DCE1-44E6-8FF2-95D3AD9266EB}" srcOrd="0" destOrd="0" presId="urn:microsoft.com/office/officeart/2005/8/layout/orgChart1"/>
    <dgm:cxn modelId="{A3FD2434-A44F-432D-85AA-F07CCAC5CB06}" type="presParOf" srcId="{FEF461B3-48E6-4E0D-9BF1-58336D1E9458}" destId="{626130A6-DB18-4BDF-A961-AAB078E2F43B}" srcOrd="1" destOrd="0" presId="urn:microsoft.com/office/officeart/2005/8/layout/orgChart1"/>
    <dgm:cxn modelId="{6B716E75-A53F-4746-9D85-2D99664F250C}" type="presParOf" srcId="{62900746-DE79-430D-9A35-BAA0F25047AC}" destId="{55CCBFF8-F20C-4D6C-918F-688317CF21A5}" srcOrd="1" destOrd="0" presId="urn:microsoft.com/office/officeart/2005/8/layout/orgChart1"/>
    <dgm:cxn modelId="{FBD92045-F658-4525-BBB1-846B02D4ADC0}" type="presParOf" srcId="{62900746-DE79-430D-9A35-BAA0F25047AC}" destId="{4ACAF407-3CE0-4C6E-91A0-36A4454C4788}" srcOrd="2" destOrd="0" presId="urn:microsoft.com/office/officeart/2005/8/layout/orgChart1"/>
    <dgm:cxn modelId="{870FA835-BE5A-4897-9246-71AABE2BF782}" type="presParOf" srcId="{6D5C912B-5A78-403E-A797-426813282433}" destId="{DFD92666-7E6F-444F-A293-F3B02C81F6D7}" srcOrd="6" destOrd="0" presId="urn:microsoft.com/office/officeart/2005/8/layout/orgChart1"/>
    <dgm:cxn modelId="{CCBFEC3D-864A-4655-8A51-1261A097BA79}" type="presParOf" srcId="{6D5C912B-5A78-403E-A797-426813282433}" destId="{36463C4B-BDBD-4BCA-9AF3-7028660FAD2B}" srcOrd="7" destOrd="0" presId="urn:microsoft.com/office/officeart/2005/8/layout/orgChart1"/>
    <dgm:cxn modelId="{164A9D50-2347-4B92-AFFE-EB65562F131E}" type="presParOf" srcId="{36463C4B-BDBD-4BCA-9AF3-7028660FAD2B}" destId="{E67F8F08-8114-4879-B3F0-57C208012AA2}" srcOrd="0" destOrd="0" presId="urn:microsoft.com/office/officeart/2005/8/layout/orgChart1"/>
    <dgm:cxn modelId="{C9CA68B4-E60A-4447-AC23-338144F23CCC}" type="presParOf" srcId="{E67F8F08-8114-4879-B3F0-57C208012AA2}" destId="{7E51E2D0-A4B6-4608-8609-66B013AAA272}" srcOrd="0" destOrd="0" presId="urn:microsoft.com/office/officeart/2005/8/layout/orgChart1"/>
    <dgm:cxn modelId="{3B8B76AA-2F87-42C4-A70A-8B7ED4A320DA}" type="presParOf" srcId="{E67F8F08-8114-4879-B3F0-57C208012AA2}" destId="{B283514A-4BF5-40C4-912B-6DE840740F24}" srcOrd="1" destOrd="0" presId="urn:microsoft.com/office/officeart/2005/8/layout/orgChart1"/>
    <dgm:cxn modelId="{EB9B1742-2B9F-489C-89AB-B6A4BCEFDCAF}" type="presParOf" srcId="{36463C4B-BDBD-4BCA-9AF3-7028660FAD2B}" destId="{D2A10919-AD2E-4423-A32B-22F3714F4676}" srcOrd="1" destOrd="0" presId="urn:microsoft.com/office/officeart/2005/8/layout/orgChart1"/>
    <dgm:cxn modelId="{319C7CC1-2B47-4399-9EA8-CC0B6485F0DC}" type="presParOf" srcId="{36463C4B-BDBD-4BCA-9AF3-7028660FAD2B}" destId="{E1F5DEA4-863E-4F67-B7CB-F4499EE35295}" srcOrd="2" destOrd="0" presId="urn:microsoft.com/office/officeart/2005/8/layout/orgChart1"/>
    <dgm:cxn modelId="{E4430A6A-9E61-47CF-8838-A5514C1EB296}" type="presParOf" srcId="{B557DE1F-01B6-4E21-AB87-83848AE5B2BC}" destId="{D41990A2-D72D-417B-AF2B-3BEE0C97765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4BF976-3561-4321-B327-C604CA71DDD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2CF10E55-95F2-4520-BBFA-1EFBD7A6BDDE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gm:t>
    </dgm:pt>
    <dgm:pt modelId="{D7E54B50-ED38-49D0-8FF9-F4677F1DD84A}" type="parTrans" cxnId="{B9465E6C-F9E8-4F67-995F-45A0B2D517F4}">
      <dgm:prSet/>
      <dgm:spPr/>
      <dgm:t>
        <a:bodyPr/>
        <a:lstStyle/>
        <a:p>
          <a:endParaRPr lang="en-US"/>
        </a:p>
      </dgm:t>
    </dgm:pt>
    <dgm:pt modelId="{2F5AFE05-A1BA-405E-A7C6-C190480748BB}" type="sibTrans" cxnId="{B9465E6C-F9E8-4F67-995F-45A0B2D517F4}">
      <dgm:prSet/>
      <dgm:spPr/>
      <dgm:t>
        <a:bodyPr/>
        <a:lstStyle/>
        <a:p>
          <a:endParaRPr lang="en-US"/>
        </a:p>
      </dgm:t>
    </dgm:pt>
    <dgm:pt modelId="{88B7CEDA-7275-4687-A5E2-3131A26AC452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gm:t>
    </dgm:pt>
    <dgm:pt modelId="{655D0B8A-CA4D-4399-ADBC-4E0F85494D4B}" type="parTrans" cxnId="{C056459E-CA5C-4229-A722-8DBF1267B864}">
      <dgm:prSet/>
      <dgm:spPr/>
      <dgm:t>
        <a:bodyPr/>
        <a:lstStyle/>
        <a:p>
          <a:endParaRPr lang="en-US"/>
        </a:p>
      </dgm:t>
    </dgm:pt>
    <dgm:pt modelId="{830B63CC-54DA-4A4B-9893-33F9146F5392}" type="sibTrans" cxnId="{C056459E-CA5C-4229-A722-8DBF1267B864}">
      <dgm:prSet/>
      <dgm:spPr/>
      <dgm:t>
        <a:bodyPr/>
        <a:lstStyle/>
        <a:p>
          <a:endParaRPr lang="en-US"/>
        </a:p>
      </dgm:t>
    </dgm:pt>
    <dgm:pt modelId="{C348AC92-0B04-4D46-B464-EE95A5CDFC0C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gm:t>
    </dgm:pt>
    <dgm:pt modelId="{EE5F8BE9-65C3-4950-BD3D-863ADC6F27F3}" type="parTrans" cxnId="{4EB86F06-275F-4D68-B183-BAAAC096ACC1}">
      <dgm:prSet/>
      <dgm:spPr/>
      <dgm:t>
        <a:bodyPr/>
        <a:lstStyle/>
        <a:p>
          <a:endParaRPr lang="en-US"/>
        </a:p>
      </dgm:t>
    </dgm:pt>
    <dgm:pt modelId="{E1710831-392D-42CB-8004-09FC7CBDD563}" type="sibTrans" cxnId="{4EB86F06-275F-4D68-B183-BAAAC096ACC1}">
      <dgm:prSet/>
      <dgm:spPr/>
      <dgm:t>
        <a:bodyPr/>
        <a:lstStyle/>
        <a:p>
          <a:endParaRPr lang="en-US"/>
        </a:p>
      </dgm:t>
    </dgm:pt>
    <dgm:pt modelId="{708F9452-047D-4C3F-ACA3-6E9C7EAC0C50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gm:t>
    </dgm:pt>
    <dgm:pt modelId="{033F934C-B4C6-40BB-892A-8BF512A8F8DB}" type="parTrans" cxnId="{0BCD301C-80B6-4E68-A21C-B3E14D67B077}">
      <dgm:prSet/>
      <dgm:spPr/>
      <dgm:t>
        <a:bodyPr/>
        <a:lstStyle/>
        <a:p>
          <a:endParaRPr lang="en-US"/>
        </a:p>
      </dgm:t>
    </dgm:pt>
    <dgm:pt modelId="{324CE336-98E1-4590-B5F1-8B5CFE26B4E4}" type="sibTrans" cxnId="{0BCD301C-80B6-4E68-A21C-B3E14D67B077}">
      <dgm:prSet/>
      <dgm:spPr/>
      <dgm:t>
        <a:bodyPr/>
        <a:lstStyle/>
        <a:p>
          <a:endParaRPr lang="en-US"/>
        </a:p>
      </dgm:t>
    </dgm:pt>
    <dgm:pt modelId="{C4D0F383-CADA-4190-A63A-CAAE1EC4FA6D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gm:t>
    </dgm:pt>
    <dgm:pt modelId="{5F418FCA-2C6B-48C0-AFBE-E3E011BD0307}" type="parTrans" cxnId="{E51E192D-5139-48FA-BC0F-98D8C75A3049}">
      <dgm:prSet/>
      <dgm:spPr/>
      <dgm:t>
        <a:bodyPr/>
        <a:lstStyle/>
        <a:p>
          <a:endParaRPr lang="en-US"/>
        </a:p>
      </dgm:t>
    </dgm:pt>
    <dgm:pt modelId="{2DE3E28F-5CF6-47BD-A79D-1C67D1DECD16}" type="sibTrans" cxnId="{E51E192D-5139-48FA-BC0F-98D8C75A3049}">
      <dgm:prSet/>
      <dgm:spPr/>
      <dgm:t>
        <a:bodyPr/>
        <a:lstStyle/>
        <a:p>
          <a:endParaRPr lang="en-US"/>
        </a:p>
      </dgm:t>
    </dgm:pt>
    <dgm:pt modelId="{F75897F9-2BA5-455F-8D99-2F243B4BF0E2}" type="pres">
      <dgm:prSet presAssocID="{9D4BF976-3561-4321-B327-C604CA71DD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D2EA18D-C188-4CD2-A0B2-FEEECE211437}" type="pres">
      <dgm:prSet presAssocID="{2CF10E55-95F2-4520-BBFA-1EFBD7A6BDDE}" presName="hierRoot1" presStyleCnt="0">
        <dgm:presLayoutVars>
          <dgm:hierBranch/>
        </dgm:presLayoutVars>
      </dgm:prSet>
      <dgm:spPr/>
    </dgm:pt>
    <dgm:pt modelId="{9B555B8E-AAC6-4F19-9A2D-33FE11638042}" type="pres">
      <dgm:prSet presAssocID="{2CF10E55-95F2-4520-BBFA-1EFBD7A6BDDE}" presName="rootComposite1" presStyleCnt="0"/>
      <dgm:spPr/>
    </dgm:pt>
    <dgm:pt modelId="{2C17AA49-4E8B-47A6-8D8E-C109F4F33403}" type="pres">
      <dgm:prSet presAssocID="{2CF10E55-95F2-4520-BBFA-1EFBD7A6BDDE}" presName="rootText1" presStyleLbl="node0" presStyleIdx="0" presStyleCnt="1" custScaleX="251417">
        <dgm:presLayoutVars>
          <dgm:chPref val="3"/>
        </dgm:presLayoutVars>
      </dgm:prSet>
      <dgm:spPr/>
    </dgm:pt>
    <dgm:pt modelId="{C1353CE6-05FB-45F5-B581-A38ADCA8AAC8}" type="pres">
      <dgm:prSet presAssocID="{2CF10E55-95F2-4520-BBFA-1EFBD7A6BDDE}" presName="rootConnector1" presStyleLbl="node1" presStyleIdx="0" presStyleCnt="0"/>
      <dgm:spPr/>
    </dgm:pt>
    <dgm:pt modelId="{8C0B176F-5CAD-4DFF-B62A-73963BAE9A3A}" type="pres">
      <dgm:prSet presAssocID="{2CF10E55-95F2-4520-BBFA-1EFBD7A6BDDE}" presName="hierChild2" presStyleCnt="0"/>
      <dgm:spPr/>
    </dgm:pt>
    <dgm:pt modelId="{82B2FACD-57DE-46A2-8238-E5F3825291E9}" type="pres">
      <dgm:prSet presAssocID="{655D0B8A-CA4D-4399-ADBC-4E0F85494D4B}" presName="Name35" presStyleLbl="parChTrans1D2" presStyleIdx="0" presStyleCnt="4"/>
      <dgm:spPr/>
    </dgm:pt>
    <dgm:pt modelId="{104FB1D0-8D09-415C-90CD-87E6723F491D}" type="pres">
      <dgm:prSet presAssocID="{88B7CEDA-7275-4687-A5E2-3131A26AC452}" presName="hierRoot2" presStyleCnt="0">
        <dgm:presLayoutVars>
          <dgm:hierBranch/>
        </dgm:presLayoutVars>
      </dgm:prSet>
      <dgm:spPr/>
    </dgm:pt>
    <dgm:pt modelId="{77A5A17E-8000-457C-9FA8-359474E6023F}" type="pres">
      <dgm:prSet presAssocID="{88B7CEDA-7275-4687-A5E2-3131A26AC452}" presName="rootComposite" presStyleCnt="0"/>
      <dgm:spPr/>
    </dgm:pt>
    <dgm:pt modelId="{5F5FCCA7-EAA4-433A-9E1F-0AF2A13F4001}" type="pres">
      <dgm:prSet presAssocID="{88B7CEDA-7275-4687-A5E2-3131A26AC452}" presName="rootText" presStyleLbl="node2" presStyleIdx="0" presStyleCnt="4">
        <dgm:presLayoutVars>
          <dgm:chPref val="3"/>
        </dgm:presLayoutVars>
      </dgm:prSet>
      <dgm:spPr/>
    </dgm:pt>
    <dgm:pt modelId="{CA2FE665-6DD8-4CED-B3F0-81A4FF000B97}" type="pres">
      <dgm:prSet presAssocID="{88B7CEDA-7275-4687-A5E2-3131A26AC452}" presName="rootConnector" presStyleLbl="node2" presStyleIdx="0" presStyleCnt="4"/>
      <dgm:spPr/>
    </dgm:pt>
    <dgm:pt modelId="{426C8C20-5C73-4782-96DB-257D4CB597F2}" type="pres">
      <dgm:prSet presAssocID="{88B7CEDA-7275-4687-A5E2-3131A26AC452}" presName="hierChild4" presStyleCnt="0"/>
      <dgm:spPr/>
    </dgm:pt>
    <dgm:pt modelId="{FA388684-F184-4254-9717-89B73C1DD9FA}" type="pres">
      <dgm:prSet presAssocID="{88B7CEDA-7275-4687-A5E2-3131A26AC452}" presName="hierChild5" presStyleCnt="0"/>
      <dgm:spPr/>
    </dgm:pt>
    <dgm:pt modelId="{988BA936-E620-4798-8604-18153D6F7728}" type="pres">
      <dgm:prSet presAssocID="{EE5F8BE9-65C3-4950-BD3D-863ADC6F27F3}" presName="Name35" presStyleLbl="parChTrans1D2" presStyleIdx="1" presStyleCnt="4"/>
      <dgm:spPr/>
    </dgm:pt>
    <dgm:pt modelId="{17DD4AD2-436C-4AAB-8601-30189BBA9967}" type="pres">
      <dgm:prSet presAssocID="{C348AC92-0B04-4D46-B464-EE95A5CDFC0C}" presName="hierRoot2" presStyleCnt="0">
        <dgm:presLayoutVars>
          <dgm:hierBranch/>
        </dgm:presLayoutVars>
      </dgm:prSet>
      <dgm:spPr/>
    </dgm:pt>
    <dgm:pt modelId="{77E45671-6761-4744-8A4D-79EE37018C66}" type="pres">
      <dgm:prSet presAssocID="{C348AC92-0B04-4D46-B464-EE95A5CDFC0C}" presName="rootComposite" presStyleCnt="0"/>
      <dgm:spPr/>
    </dgm:pt>
    <dgm:pt modelId="{622149C9-66A4-4E46-906C-726A0EC59A64}" type="pres">
      <dgm:prSet presAssocID="{C348AC92-0B04-4D46-B464-EE95A5CDFC0C}" presName="rootText" presStyleLbl="node2" presStyleIdx="1" presStyleCnt="4">
        <dgm:presLayoutVars>
          <dgm:chPref val="3"/>
        </dgm:presLayoutVars>
      </dgm:prSet>
      <dgm:spPr/>
    </dgm:pt>
    <dgm:pt modelId="{72175803-801A-4495-943E-BB3720FD1429}" type="pres">
      <dgm:prSet presAssocID="{C348AC92-0B04-4D46-B464-EE95A5CDFC0C}" presName="rootConnector" presStyleLbl="node2" presStyleIdx="1" presStyleCnt="4"/>
      <dgm:spPr/>
    </dgm:pt>
    <dgm:pt modelId="{DC3B8057-8AA9-4619-ACCF-5F72E547B039}" type="pres">
      <dgm:prSet presAssocID="{C348AC92-0B04-4D46-B464-EE95A5CDFC0C}" presName="hierChild4" presStyleCnt="0"/>
      <dgm:spPr/>
    </dgm:pt>
    <dgm:pt modelId="{E62AEEFD-FC01-42D6-894D-928CB0453165}" type="pres">
      <dgm:prSet presAssocID="{C348AC92-0B04-4D46-B464-EE95A5CDFC0C}" presName="hierChild5" presStyleCnt="0"/>
      <dgm:spPr/>
    </dgm:pt>
    <dgm:pt modelId="{644A08B9-11D3-44AB-86CF-3C241CD533B1}" type="pres">
      <dgm:prSet presAssocID="{033F934C-B4C6-40BB-892A-8BF512A8F8DB}" presName="Name35" presStyleLbl="parChTrans1D2" presStyleIdx="2" presStyleCnt="4"/>
      <dgm:spPr/>
    </dgm:pt>
    <dgm:pt modelId="{E890868C-C9F9-4D19-A510-2A9689D68CC4}" type="pres">
      <dgm:prSet presAssocID="{708F9452-047D-4C3F-ACA3-6E9C7EAC0C50}" presName="hierRoot2" presStyleCnt="0">
        <dgm:presLayoutVars>
          <dgm:hierBranch/>
        </dgm:presLayoutVars>
      </dgm:prSet>
      <dgm:spPr/>
    </dgm:pt>
    <dgm:pt modelId="{473DE6F4-A11E-470B-AF75-6BF25460D36C}" type="pres">
      <dgm:prSet presAssocID="{708F9452-047D-4C3F-ACA3-6E9C7EAC0C50}" presName="rootComposite" presStyleCnt="0"/>
      <dgm:spPr/>
    </dgm:pt>
    <dgm:pt modelId="{62A6AC63-6B08-4181-91A2-E45C7C04B8DA}" type="pres">
      <dgm:prSet presAssocID="{708F9452-047D-4C3F-ACA3-6E9C7EAC0C50}" presName="rootText" presStyleLbl="node2" presStyleIdx="2" presStyleCnt="4">
        <dgm:presLayoutVars>
          <dgm:chPref val="3"/>
        </dgm:presLayoutVars>
      </dgm:prSet>
      <dgm:spPr/>
    </dgm:pt>
    <dgm:pt modelId="{68CE1948-40DC-4907-BA78-6FC3506FB76D}" type="pres">
      <dgm:prSet presAssocID="{708F9452-047D-4C3F-ACA3-6E9C7EAC0C50}" presName="rootConnector" presStyleLbl="node2" presStyleIdx="2" presStyleCnt="4"/>
      <dgm:spPr/>
    </dgm:pt>
    <dgm:pt modelId="{B1EEC2CA-C790-463E-9B7A-6E53756BC336}" type="pres">
      <dgm:prSet presAssocID="{708F9452-047D-4C3F-ACA3-6E9C7EAC0C50}" presName="hierChild4" presStyleCnt="0"/>
      <dgm:spPr/>
    </dgm:pt>
    <dgm:pt modelId="{3F26C3B6-F7F7-48A0-8C8F-AEC6EF69B2FB}" type="pres">
      <dgm:prSet presAssocID="{708F9452-047D-4C3F-ACA3-6E9C7EAC0C50}" presName="hierChild5" presStyleCnt="0"/>
      <dgm:spPr/>
    </dgm:pt>
    <dgm:pt modelId="{B70ED20E-7AC4-4C18-8FA8-FE338E959BEB}" type="pres">
      <dgm:prSet presAssocID="{5F418FCA-2C6B-48C0-AFBE-E3E011BD0307}" presName="Name35" presStyleLbl="parChTrans1D2" presStyleIdx="3" presStyleCnt="4"/>
      <dgm:spPr/>
    </dgm:pt>
    <dgm:pt modelId="{81EF66E5-68E7-49FF-A903-B3D29987EBB5}" type="pres">
      <dgm:prSet presAssocID="{C4D0F383-CADA-4190-A63A-CAAE1EC4FA6D}" presName="hierRoot2" presStyleCnt="0">
        <dgm:presLayoutVars>
          <dgm:hierBranch/>
        </dgm:presLayoutVars>
      </dgm:prSet>
      <dgm:spPr/>
    </dgm:pt>
    <dgm:pt modelId="{156B2D61-2BED-4170-A2FE-460F483C7B2C}" type="pres">
      <dgm:prSet presAssocID="{C4D0F383-CADA-4190-A63A-CAAE1EC4FA6D}" presName="rootComposite" presStyleCnt="0"/>
      <dgm:spPr/>
    </dgm:pt>
    <dgm:pt modelId="{B65A4506-0351-425B-A926-009AFD685489}" type="pres">
      <dgm:prSet presAssocID="{C4D0F383-CADA-4190-A63A-CAAE1EC4FA6D}" presName="rootText" presStyleLbl="node2" presStyleIdx="3" presStyleCnt="4">
        <dgm:presLayoutVars>
          <dgm:chPref val="3"/>
        </dgm:presLayoutVars>
      </dgm:prSet>
      <dgm:spPr/>
    </dgm:pt>
    <dgm:pt modelId="{D0A755EE-D5FB-4F1B-8F4D-001F45923C1F}" type="pres">
      <dgm:prSet presAssocID="{C4D0F383-CADA-4190-A63A-CAAE1EC4FA6D}" presName="rootConnector" presStyleLbl="node2" presStyleIdx="3" presStyleCnt="4"/>
      <dgm:spPr/>
    </dgm:pt>
    <dgm:pt modelId="{094F0977-1C28-410E-AB00-1112CED92355}" type="pres">
      <dgm:prSet presAssocID="{C4D0F383-CADA-4190-A63A-CAAE1EC4FA6D}" presName="hierChild4" presStyleCnt="0"/>
      <dgm:spPr/>
    </dgm:pt>
    <dgm:pt modelId="{EE954330-D05D-43AC-AC33-E6C8CE9F7DDE}" type="pres">
      <dgm:prSet presAssocID="{C4D0F383-CADA-4190-A63A-CAAE1EC4FA6D}" presName="hierChild5" presStyleCnt="0"/>
      <dgm:spPr/>
    </dgm:pt>
    <dgm:pt modelId="{761B54D7-40B3-4D9B-89FA-658AC6895836}" type="pres">
      <dgm:prSet presAssocID="{2CF10E55-95F2-4520-BBFA-1EFBD7A6BDDE}" presName="hierChild3" presStyleCnt="0"/>
      <dgm:spPr/>
    </dgm:pt>
  </dgm:ptLst>
  <dgm:cxnLst>
    <dgm:cxn modelId="{4EB86F06-275F-4D68-B183-BAAAC096ACC1}" srcId="{2CF10E55-95F2-4520-BBFA-1EFBD7A6BDDE}" destId="{C348AC92-0B04-4D46-B464-EE95A5CDFC0C}" srcOrd="1" destOrd="0" parTransId="{EE5F8BE9-65C3-4950-BD3D-863ADC6F27F3}" sibTransId="{E1710831-392D-42CB-8004-09FC7CBDD563}"/>
    <dgm:cxn modelId="{A60C4910-1C40-467C-BA1B-9DEADFD9C4F3}" type="presOf" srcId="{033F934C-B4C6-40BB-892A-8BF512A8F8DB}" destId="{644A08B9-11D3-44AB-86CF-3C241CD533B1}" srcOrd="0" destOrd="0" presId="urn:microsoft.com/office/officeart/2005/8/layout/orgChart1"/>
    <dgm:cxn modelId="{C6FCFB18-A4A0-4B32-B9A5-2604AFC1C1B2}" type="presOf" srcId="{88B7CEDA-7275-4687-A5E2-3131A26AC452}" destId="{CA2FE665-6DD8-4CED-B3F0-81A4FF000B97}" srcOrd="1" destOrd="0" presId="urn:microsoft.com/office/officeart/2005/8/layout/orgChart1"/>
    <dgm:cxn modelId="{0BCD301C-80B6-4E68-A21C-B3E14D67B077}" srcId="{2CF10E55-95F2-4520-BBFA-1EFBD7A6BDDE}" destId="{708F9452-047D-4C3F-ACA3-6E9C7EAC0C50}" srcOrd="2" destOrd="0" parTransId="{033F934C-B4C6-40BB-892A-8BF512A8F8DB}" sibTransId="{324CE336-98E1-4590-B5F1-8B5CFE26B4E4}"/>
    <dgm:cxn modelId="{20A32A1F-6813-4590-AF27-7B445C5E240B}" type="presOf" srcId="{C4D0F383-CADA-4190-A63A-CAAE1EC4FA6D}" destId="{B65A4506-0351-425B-A926-009AFD685489}" srcOrd="0" destOrd="0" presId="urn:microsoft.com/office/officeart/2005/8/layout/orgChart1"/>
    <dgm:cxn modelId="{E51E192D-5139-48FA-BC0F-98D8C75A3049}" srcId="{2CF10E55-95F2-4520-BBFA-1EFBD7A6BDDE}" destId="{C4D0F383-CADA-4190-A63A-CAAE1EC4FA6D}" srcOrd="3" destOrd="0" parTransId="{5F418FCA-2C6B-48C0-AFBE-E3E011BD0307}" sibTransId="{2DE3E28F-5CF6-47BD-A79D-1C67D1DECD16}"/>
    <dgm:cxn modelId="{F8D3FF2F-31A4-4CE5-ACCE-69C853B703DF}" type="presOf" srcId="{88B7CEDA-7275-4687-A5E2-3131A26AC452}" destId="{5F5FCCA7-EAA4-433A-9E1F-0AF2A13F4001}" srcOrd="0" destOrd="0" presId="urn:microsoft.com/office/officeart/2005/8/layout/orgChart1"/>
    <dgm:cxn modelId="{77310531-A6C3-4903-BC02-BF3112DD0F7A}" type="presOf" srcId="{9D4BF976-3561-4321-B327-C604CA71DDD0}" destId="{F75897F9-2BA5-455F-8D99-2F243B4BF0E2}" srcOrd="0" destOrd="0" presId="urn:microsoft.com/office/officeart/2005/8/layout/orgChart1"/>
    <dgm:cxn modelId="{B5C3E13E-6B01-4DBD-8762-DBFE07C2BD63}" type="presOf" srcId="{655D0B8A-CA4D-4399-ADBC-4E0F85494D4B}" destId="{82B2FACD-57DE-46A2-8238-E5F3825291E9}" srcOrd="0" destOrd="0" presId="urn:microsoft.com/office/officeart/2005/8/layout/orgChart1"/>
    <dgm:cxn modelId="{AF8D1F62-A896-419C-B1B9-6C0A2EB02FC5}" type="presOf" srcId="{C4D0F383-CADA-4190-A63A-CAAE1EC4FA6D}" destId="{D0A755EE-D5FB-4F1B-8F4D-001F45923C1F}" srcOrd="1" destOrd="0" presId="urn:microsoft.com/office/officeart/2005/8/layout/orgChart1"/>
    <dgm:cxn modelId="{B9465E6C-F9E8-4F67-995F-45A0B2D517F4}" srcId="{9D4BF976-3561-4321-B327-C604CA71DDD0}" destId="{2CF10E55-95F2-4520-BBFA-1EFBD7A6BDDE}" srcOrd="0" destOrd="0" parTransId="{D7E54B50-ED38-49D0-8FF9-F4677F1DD84A}" sibTransId="{2F5AFE05-A1BA-405E-A7C6-C190480748BB}"/>
    <dgm:cxn modelId="{C1953895-3B33-46A3-B7CC-08282F3881BB}" type="presOf" srcId="{5F418FCA-2C6B-48C0-AFBE-E3E011BD0307}" destId="{B70ED20E-7AC4-4C18-8FA8-FE338E959BEB}" srcOrd="0" destOrd="0" presId="urn:microsoft.com/office/officeart/2005/8/layout/orgChart1"/>
    <dgm:cxn modelId="{D3783D9D-D273-4748-8FED-6C992483F128}" type="presOf" srcId="{708F9452-047D-4C3F-ACA3-6E9C7EAC0C50}" destId="{68CE1948-40DC-4907-BA78-6FC3506FB76D}" srcOrd="1" destOrd="0" presId="urn:microsoft.com/office/officeart/2005/8/layout/orgChart1"/>
    <dgm:cxn modelId="{C056459E-CA5C-4229-A722-8DBF1267B864}" srcId="{2CF10E55-95F2-4520-BBFA-1EFBD7A6BDDE}" destId="{88B7CEDA-7275-4687-A5E2-3131A26AC452}" srcOrd="0" destOrd="0" parTransId="{655D0B8A-CA4D-4399-ADBC-4E0F85494D4B}" sibTransId="{830B63CC-54DA-4A4B-9893-33F9146F5392}"/>
    <dgm:cxn modelId="{5584AC9E-00DD-45CB-8170-D4BA2A11DA6D}" type="presOf" srcId="{2CF10E55-95F2-4520-BBFA-1EFBD7A6BDDE}" destId="{2C17AA49-4E8B-47A6-8D8E-C109F4F33403}" srcOrd="0" destOrd="0" presId="urn:microsoft.com/office/officeart/2005/8/layout/orgChart1"/>
    <dgm:cxn modelId="{058363A1-55F2-4CE1-8022-50D646934075}" type="presOf" srcId="{708F9452-047D-4C3F-ACA3-6E9C7EAC0C50}" destId="{62A6AC63-6B08-4181-91A2-E45C7C04B8DA}" srcOrd="0" destOrd="0" presId="urn:microsoft.com/office/officeart/2005/8/layout/orgChart1"/>
    <dgm:cxn modelId="{260628AB-F26A-488E-8C6D-021E65298FF5}" type="presOf" srcId="{2CF10E55-95F2-4520-BBFA-1EFBD7A6BDDE}" destId="{C1353CE6-05FB-45F5-B581-A38ADCA8AAC8}" srcOrd="1" destOrd="0" presId="urn:microsoft.com/office/officeart/2005/8/layout/orgChart1"/>
    <dgm:cxn modelId="{F8263FCD-95A5-451A-B554-EE63A732FD90}" type="presOf" srcId="{C348AC92-0B04-4D46-B464-EE95A5CDFC0C}" destId="{622149C9-66A4-4E46-906C-726A0EC59A64}" srcOrd="0" destOrd="0" presId="urn:microsoft.com/office/officeart/2005/8/layout/orgChart1"/>
    <dgm:cxn modelId="{D58266D5-DF6F-4E9F-A0BC-3440CE292F35}" type="presOf" srcId="{EE5F8BE9-65C3-4950-BD3D-863ADC6F27F3}" destId="{988BA936-E620-4798-8604-18153D6F7728}" srcOrd="0" destOrd="0" presId="urn:microsoft.com/office/officeart/2005/8/layout/orgChart1"/>
    <dgm:cxn modelId="{3AA1CFDA-E16B-4057-A67B-96443AFA67CE}" type="presOf" srcId="{C348AC92-0B04-4D46-B464-EE95A5CDFC0C}" destId="{72175803-801A-4495-943E-BB3720FD1429}" srcOrd="1" destOrd="0" presId="urn:microsoft.com/office/officeart/2005/8/layout/orgChart1"/>
    <dgm:cxn modelId="{442950EE-783E-40A5-B9CA-4886C18DBF14}" type="presParOf" srcId="{F75897F9-2BA5-455F-8D99-2F243B4BF0E2}" destId="{CD2EA18D-C188-4CD2-A0B2-FEEECE211437}" srcOrd="0" destOrd="0" presId="urn:microsoft.com/office/officeart/2005/8/layout/orgChart1"/>
    <dgm:cxn modelId="{1D4B63BF-CAD2-4C64-9EE7-46213E07E18A}" type="presParOf" srcId="{CD2EA18D-C188-4CD2-A0B2-FEEECE211437}" destId="{9B555B8E-AAC6-4F19-9A2D-33FE11638042}" srcOrd="0" destOrd="0" presId="urn:microsoft.com/office/officeart/2005/8/layout/orgChart1"/>
    <dgm:cxn modelId="{7C969A4E-B2DE-4D90-8B49-61E600082F02}" type="presParOf" srcId="{9B555B8E-AAC6-4F19-9A2D-33FE11638042}" destId="{2C17AA49-4E8B-47A6-8D8E-C109F4F33403}" srcOrd="0" destOrd="0" presId="urn:microsoft.com/office/officeart/2005/8/layout/orgChart1"/>
    <dgm:cxn modelId="{4457A1B4-A85D-4457-8D97-5DE46E3984E6}" type="presParOf" srcId="{9B555B8E-AAC6-4F19-9A2D-33FE11638042}" destId="{C1353CE6-05FB-45F5-B581-A38ADCA8AAC8}" srcOrd="1" destOrd="0" presId="urn:microsoft.com/office/officeart/2005/8/layout/orgChart1"/>
    <dgm:cxn modelId="{281AAA71-71BD-4D02-A9B9-0B4C24A920F8}" type="presParOf" srcId="{CD2EA18D-C188-4CD2-A0B2-FEEECE211437}" destId="{8C0B176F-5CAD-4DFF-B62A-73963BAE9A3A}" srcOrd="1" destOrd="0" presId="urn:microsoft.com/office/officeart/2005/8/layout/orgChart1"/>
    <dgm:cxn modelId="{6E6ED584-C049-4649-BF9F-B59F4221EC9F}" type="presParOf" srcId="{8C0B176F-5CAD-4DFF-B62A-73963BAE9A3A}" destId="{82B2FACD-57DE-46A2-8238-E5F3825291E9}" srcOrd="0" destOrd="0" presId="urn:microsoft.com/office/officeart/2005/8/layout/orgChart1"/>
    <dgm:cxn modelId="{C922A111-40BE-450C-8A45-1E70D1A6E75D}" type="presParOf" srcId="{8C0B176F-5CAD-4DFF-B62A-73963BAE9A3A}" destId="{104FB1D0-8D09-415C-90CD-87E6723F491D}" srcOrd="1" destOrd="0" presId="urn:microsoft.com/office/officeart/2005/8/layout/orgChart1"/>
    <dgm:cxn modelId="{43C30A51-3508-442A-BB48-2C1D7FB5F5B2}" type="presParOf" srcId="{104FB1D0-8D09-415C-90CD-87E6723F491D}" destId="{77A5A17E-8000-457C-9FA8-359474E6023F}" srcOrd="0" destOrd="0" presId="urn:microsoft.com/office/officeart/2005/8/layout/orgChart1"/>
    <dgm:cxn modelId="{8A35CD10-1008-4C8F-AE82-50568003F0CB}" type="presParOf" srcId="{77A5A17E-8000-457C-9FA8-359474E6023F}" destId="{5F5FCCA7-EAA4-433A-9E1F-0AF2A13F4001}" srcOrd="0" destOrd="0" presId="urn:microsoft.com/office/officeart/2005/8/layout/orgChart1"/>
    <dgm:cxn modelId="{0ADF060C-3A1F-42FF-A55D-B47815AE1087}" type="presParOf" srcId="{77A5A17E-8000-457C-9FA8-359474E6023F}" destId="{CA2FE665-6DD8-4CED-B3F0-81A4FF000B97}" srcOrd="1" destOrd="0" presId="urn:microsoft.com/office/officeart/2005/8/layout/orgChart1"/>
    <dgm:cxn modelId="{B5F665E1-CA60-4B9F-99D0-E1F63342726F}" type="presParOf" srcId="{104FB1D0-8D09-415C-90CD-87E6723F491D}" destId="{426C8C20-5C73-4782-96DB-257D4CB597F2}" srcOrd="1" destOrd="0" presId="urn:microsoft.com/office/officeart/2005/8/layout/orgChart1"/>
    <dgm:cxn modelId="{03986F0E-424C-42DE-8241-10D2AFB1CE01}" type="presParOf" srcId="{104FB1D0-8D09-415C-90CD-87E6723F491D}" destId="{FA388684-F184-4254-9717-89B73C1DD9FA}" srcOrd="2" destOrd="0" presId="urn:microsoft.com/office/officeart/2005/8/layout/orgChart1"/>
    <dgm:cxn modelId="{978FCD9A-D27B-411A-8DD5-4A74A31DEC2D}" type="presParOf" srcId="{8C0B176F-5CAD-4DFF-B62A-73963BAE9A3A}" destId="{988BA936-E620-4798-8604-18153D6F7728}" srcOrd="2" destOrd="0" presId="urn:microsoft.com/office/officeart/2005/8/layout/orgChart1"/>
    <dgm:cxn modelId="{F74B3484-F237-4035-911F-2008633B3D1C}" type="presParOf" srcId="{8C0B176F-5CAD-4DFF-B62A-73963BAE9A3A}" destId="{17DD4AD2-436C-4AAB-8601-30189BBA9967}" srcOrd="3" destOrd="0" presId="urn:microsoft.com/office/officeart/2005/8/layout/orgChart1"/>
    <dgm:cxn modelId="{360D4549-1670-458F-B77C-E15A87355205}" type="presParOf" srcId="{17DD4AD2-436C-4AAB-8601-30189BBA9967}" destId="{77E45671-6761-4744-8A4D-79EE37018C66}" srcOrd="0" destOrd="0" presId="urn:microsoft.com/office/officeart/2005/8/layout/orgChart1"/>
    <dgm:cxn modelId="{2A3030E7-08C6-43DA-AF1C-F8021FC2A8A6}" type="presParOf" srcId="{77E45671-6761-4744-8A4D-79EE37018C66}" destId="{622149C9-66A4-4E46-906C-726A0EC59A64}" srcOrd="0" destOrd="0" presId="urn:microsoft.com/office/officeart/2005/8/layout/orgChart1"/>
    <dgm:cxn modelId="{D193288E-5BD2-4375-BE0A-31B07BDA3E51}" type="presParOf" srcId="{77E45671-6761-4744-8A4D-79EE37018C66}" destId="{72175803-801A-4495-943E-BB3720FD1429}" srcOrd="1" destOrd="0" presId="urn:microsoft.com/office/officeart/2005/8/layout/orgChart1"/>
    <dgm:cxn modelId="{B03C4BC1-F2DB-43B8-BFAD-4D2C57E67A08}" type="presParOf" srcId="{17DD4AD2-436C-4AAB-8601-30189BBA9967}" destId="{DC3B8057-8AA9-4619-ACCF-5F72E547B039}" srcOrd="1" destOrd="0" presId="urn:microsoft.com/office/officeart/2005/8/layout/orgChart1"/>
    <dgm:cxn modelId="{6321A0F9-0757-49E9-AFCA-32A573EE288A}" type="presParOf" srcId="{17DD4AD2-436C-4AAB-8601-30189BBA9967}" destId="{E62AEEFD-FC01-42D6-894D-928CB0453165}" srcOrd="2" destOrd="0" presId="urn:microsoft.com/office/officeart/2005/8/layout/orgChart1"/>
    <dgm:cxn modelId="{DB2813DB-D9B5-4A96-B946-CD44604ABC50}" type="presParOf" srcId="{8C0B176F-5CAD-4DFF-B62A-73963BAE9A3A}" destId="{644A08B9-11D3-44AB-86CF-3C241CD533B1}" srcOrd="4" destOrd="0" presId="urn:microsoft.com/office/officeart/2005/8/layout/orgChart1"/>
    <dgm:cxn modelId="{997FE2B9-D4EE-4B44-BD71-9991E78DD1F2}" type="presParOf" srcId="{8C0B176F-5CAD-4DFF-B62A-73963BAE9A3A}" destId="{E890868C-C9F9-4D19-A510-2A9689D68CC4}" srcOrd="5" destOrd="0" presId="urn:microsoft.com/office/officeart/2005/8/layout/orgChart1"/>
    <dgm:cxn modelId="{17BA85C6-5FDB-43D2-AF4C-779D9524AE51}" type="presParOf" srcId="{E890868C-C9F9-4D19-A510-2A9689D68CC4}" destId="{473DE6F4-A11E-470B-AF75-6BF25460D36C}" srcOrd="0" destOrd="0" presId="urn:microsoft.com/office/officeart/2005/8/layout/orgChart1"/>
    <dgm:cxn modelId="{A236B087-95CF-406C-A092-91862272A84C}" type="presParOf" srcId="{473DE6F4-A11E-470B-AF75-6BF25460D36C}" destId="{62A6AC63-6B08-4181-91A2-E45C7C04B8DA}" srcOrd="0" destOrd="0" presId="urn:microsoft.com/office/officeart/2005/8/layout/orgChart1"/>
    <dgm:cxn modelId="{B26E4FBD-F333-451D-96DF-B1EEF9EDBEE1}" type="presParOf" srcId="{473DE6F4-A11E-470B-AF75-6BF25460D36C}" destId="{68CE1948-40DC-4907-BA78-6FC3506FB76D}" srcOrd="1" destOrd="0" presId="urn:microsoft.com/office/officeart/2005/8/layout/orgChart1"/>
    <dgm:cxn modelId="{1FB416D9-FD92-48C8-852E-FBFA49D5517C}" type="presParOf" srcId="{E890868C-C9F9-4D19-A510-2A9689D68CC4}" destId="{B1EEC2CA-C790-463E-9B7A-6E53756BC336}" srcOrd="1" destOrd="0" presId="urn:microsoft.com/office/officeart/2005/8/layout/orgChart1"/>
    <dgm:cxn modelId="{2EEEAD58-F788-4370-9C64-C64C712B5BF0}" type="presParOf" srcId="{E890868C-C9F9-4D19-A510-2A9689D68CC4}" destId="{3F26C3B6-F7F7-48A0-8C8F-AEC6EF69B2FB}" srcOrd="2" destOrd="0" presId="urn:microsoft.com/office/officeart/2005/8/layout/orgChart1"/>
    <dgm:cxn modelId="{0CC8B195-4319-444A-B94C-21C7B2893C78}" type="presParOf" srcId="{8C0B176F-5CAD-4DFF-B62A-73963BAE9A3A}" destId="{B70ED20E-7AC4-4C18-8FA8-FE338E959BEB}" srcOrd="6" destOrd="0" presId="urn:microsoft.com/office/officeart/2005/8/layout/orgChart1"/>
    <dgm:cxn modelId="{15D0B35B-2DF3-4016-A1C2-B0DD84BAE5A2}" type="presParOf" srcId="{8C0B176F-5CAD-4DFF-B62A-73963BAE9A3A}" destId="{81EF66E5-68E7-49FF-A903-B3D29987EBB5}" srcOrd="7" destOrd="0" presId="urn:microsoft.com/office/officeart/2005/8/layout/orgChart1"/>
    <dgm:cxn modelId="{A8697FD8-527F-43DB-9BBD-221B804C16C0}" type="presParOf" srcId="{81EF66E5-68E7-49FF-A903-B3D29987EBB5}" destId="{156B2D61-2BED-4170-A2FE-460F483C7B2C}" srcOrd="0" destOrd="0" presId="urn:microsoft.com/office/officeart/2005/8/layout/orgChart1"/>
    <dgm:cxn modelId="{FAA82992-63D2-4DB6-90BA-DDB4A767C053}" type="presParOf" srcId="{156B2D61-2BED-4170-A2FE-460F483C7B2C}" destId="{B65A4506-0351-425B-A926-009AFD685489}" srcOrd="0" destOrd="0" presId="urn:microsoft.com/office/officeart/2005/8/layout/orgChart1"/>
    <dgm:cxn modelId="{3691C143-13AC-4CC7-93CC-820FB5246CF4}" type="presParOf" srcId="{156B2D61-2BED-4170-A2FE-460F483C7B2C}" destId="{D0A755EE-D5FB-4F1B-8F4D-001F45923C1F}" srcOrd="1" destOrd="0" presId="urn:microsoft.com/office/officeart/2005/8/layout/orgChart1"/>
    <dgm:cxn modelId="{DE2F7C5F-687A-42C6-81AB-DD610262782B}" type="presParOf" srcId="{81EF66E5-68E7-49FF-A903-B3D29987EBB5}" destId="{094F0977-1C28-410E-AB00-1112CED92355}" srcOrd="1" destOrd="0" presId="urn:microsoft.com/office/officeart/2005/8/layout/orgChart1"/>
    <dgm:cxn modelId="{37A52E3A-342F-40D5-86BC-6E726EC70C96}" type="presParOf" srcId="{81EF66E5-68E7-49FF-A903-B3D29987EBB5}" destId="{EE954330-D05D-43AC-AC33-E6C8CE9F7DDE}" srcOrd="2" destOrd="0" presId="urn:microsoft.com/office/officeart/2005/8/layout/orgChart1"/>
    <dgm:cxn modelId="{6AA9BE64-78F5-4E83-B01D-E7FC20E32ABD}" type="presParOf" srcId="{CD2EA18D-C188-4CD2-A0B2-FEEECE211437}" destId="{761B54D7-40B3-4D9B-89FA-658AC689583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613D57-BAF8-4AD3-8667-0A45306080F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7E24752B-9DB2-4A26-8F1B-0C5AD68AEBF4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gm:t>
    </dgm:pt>
    <dgm:pt modelId="{7EFE1483-27C3-4EF3-B465-8EC7243BBE6B}" type="parTrans" cxnId="{264E364E-2C1A-41FD-B2CC-C9AF0E4880AC}">
      <dgm:prSet/>
      <dgm:spPr/>
      <dgm:t>
        <a:bodyPr/>
        <a:lstStyle/>
        <a:p>
          <a:endParaRPr lang="en-US"/>
        </a:p>
      </dgm:t>
    </dgm:pt>
    <dgm:pt modelId="{FD8BA5EF-046B-4467-A332-029C5C0BC8FD}" type="sibTrans" cxnId="{264E364E-2C1A-41FD-B2CC-C9AF0E4880AC}">
      <dgm:prSet/>
      <dgm:spPr/>
      <dgm:t>
        <a:bodyPr/>
        <a:lstStyle/>
        <a:p>
          <a:endParaRPr lang="en-US"/>
        </a:p>
      </dgm:t>
    </dgm:pt>
    <dgm:pt modelId="{59F31DAC-A0A4-4856-BB94-EBDB57B0F2C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gm:t>
    </dgm:pt>
    <dgm:pt modelId="{25D917C2-A91D-4EF7-A855-676239A7185B}" type="parTrans" cxnId="{70DB5533-99E2-4A5F-B71F-3C399F42E102}">
      <dgm:prSet/>
      <dgm:spPr/>
      <dgm:t>
        <a:bodyPr/>
        <a:lstStyle/>
        <a:p>
          <a:endParaRPr lang="en-US"/>
        </a:p>
      </dgm:t>
    </dgm:pt>
    <dgm:pt modelId="{7A62D1E2-518A-425B-8B8D-A09BA98F1D7B}" type="sibTrans" cxnId="{70DB5533-99E2-4A5F-B71F-3C399F42E102}">
      <dgm:prSet/>
      <dgm:spPr/>
      <dgm:t>
        <a:bodyPr/>
        <a:lstStyle/>
        <a:p>
          <a:endParaRPr lang="en-US"/>
        </a:p>
      </dgm:t>
    </dgm:pt>
    <dgm:pt modelId="{14492D0D-63C8-4932-8DE5-A28ECBF9F1C2}" type="pres">
      <dgm:prSet presAssocID="{E0613D57-BAF8-4AD3-8667-0A45306080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10E3A72-21C6-41D8-91C0-AC59C1E52649}" type="pres">
      <dgm:prSet presAssocID="{7E24752B-9DB2-4A26-8F1B-0C5AD68AEBF4}" presName="hierRoot1" presStyleCnt="0">
        <dgm:presLayoutVars>
          <dgm:hierBranch/>
        </dgm:presLayoutVars>
      </dgm:prSet>
      <dgm:spPr/>
    </dgm:pt>
    <dgm:pt modelId="{30BB684F-9A2A-49AC-880D-DA92347C97A8}" type="pres">
      <dgm:prSet presAssocID="{7E24752B-9DB2-4A26-8F1B-0C5AD68AEBF4}" presName="rootComposite1" presStyleCnt="0"/>
      <dgm:spPr/>
    </dgm:pt>
    <dgm:pt modelId="{080CC825-4452-4007-B3F9-A3B0143B8D94}" type="pres">
      <dgm:prSet presAssocID="{7E24752B-9DB2-4A26-8F1B-0C5AD68AEBF4}" presName="rootText1" presStyleLbl="node0" presStyleIdx="0" presStyleCnt="1" custScaleX="242105">
        <dgm:presLayoutVars>
          <dgm:chPref val="3"/>
        </dgm:presLayoutVars>
      </dgm:prSet>
      <dgm:spPr/>
    </dgm:pt>
    <dgm:pt modelId="{361EE349-2EB1-461B-A112-260E99D17AFA}" type="pres">
      <dgm:prSet presAssocID="{7E24752B-9DB2-4A26-8F1B-0C5AD68AEBF4}" presName="rootConnector1" presStyleLbl="node1" presStyleIdx="0" presStyleCnt="0"/>
      <dgm:spPr/>
    </dgm:pt>
    <dgm:pt modelId="{2304FE57-3670-424B-8BA0-3D5AF3B2627B}" type="pres">
      <dgm:prSet presAssocID="{7E24752B-9DB2-4A26-8F1B-0C5AD68AEBF4}" presName="hierChild2" presStyleCnt="0"/>
      <dgm:spPr/>
    </dgm:pt>
    <dgm:pt modelId="{9793FDBF-5E36-46D3-9DCC-313838B785CD}" type="pres">
      <dgm:prSet presAssocID="{25D917C2-A91D-4EF7-A855-676239A7185B}" presName="Name35" presStyleLbl="parChTrans1D2" presStyleIdx="0" presStyleCnt="1"/>
      <dgm:spPr/>
    </dgm:pt>
    <dgm:pt modelId="{41367F37-1AE8-470C-B79C-24BA088C7681}" type="pres">
      <dgm:prSet presAssocID="{59F31DAC-A0A4-4856-BB94-EBDB57B0F2C1}" presName="hierRoot2" presStyleCnt="0">
        <dgm:presLayoutVars>
          <dgm:hierBranch/>
        </dgm:presLayoutVars>
      </dgm:prSet>
      <dgm:spPr/>
    </dgm:pt>
    <dgm:pt modelId="{382CA7D1-D975-4EF3-AB5C-F387DC7C2248}" type="pres">
      <dgm:prSet presAssocID="{59F31DAC-A0A4-4856-BB94-EBDB57B0F2C1}" presName="rootComposite" presStyleCnt="0"/>
      <dgm:spPr/>
    </dgm:pt>
    <dgm:pt modelId="{C3800172-6F10-4879-9F7A-444FB2EA6958}" type="pres">
      <dgm:prSet presAssocID="{59F31DAC-A0A4-4856-BB94-EBDB57B0F2C1}" presName="rootText" presStyleLbl="node2" presStyleIdx="0" presStyleCnt="1">
        <dgm:presLayoutVars>
          <dgm:chPref val="3"/>
        </dgm:presLayoutVars>
      </dgm:prSet>
      <dgm:spPr/>
    </dgm:pt>
    <dgm:pt modelId="{3EC9917A-0C0E-4931-A690-3578FC2F2142}" type="pres">
      <dgm:prSet presAssocID="{59F31DAC-A0A4-4856-BB94-EBDB57B0F2C1}" presName="rootConnector" presStyleLbl="node2" presStyleIdx="0" presStyleCnt="1"/>
      <dgm:spPr/>
    </dgm:pt>
    <dgm:pt modelId="{45D01AFC-DD5E-4774-AC64-C8574B90C6DF}" type="pres">
      <dgm:prSet presAssocID="{59F31DAC-A0A4-4856-BB94-EBDB57B0F2C1}" presName="hierChild4" presStyleCnt="0"/>
      <dgm:spPr/>
    </dgm:pt>
    <dgm:pt modelId="{1F424BED-6B25-465C-A72C-7D5FC14BAC8C}" type="pres">
      <dgm:prSet presAssocID="{59F31DAC-A0A4-4856-BB94-EBDB57B0F2C1}" presName="hierChild5" presStyleCnt="0"/>
      <dgm:spPr/>
    </dgm:pt>
    <dgm:pt modelId="{0F76383B-EEE3-4646-87F1-422600518524}" type="pres">
      <dgm:prSet presAssocID="{7E24752B-9DB2-4A26-8F1B-0C5AD68AEBF4}" presName="hierChild3" presStyleCnt="0"/>
      <dgm:spPr/>
    </dgm:pt>
  </dgm:ptLst>
  <dgm:cxnLst>
    <dgm:cxn modelId="{D15DBC0E-BC3A-4C21-91E4-8CCA9E3C361C}" type="presOf" srcId="{7E24752B-9DB2-4A26-8F1B-0C5AD68AEBF4}" destId="{361EE349-2EB1-461B-A112-260E99D17AFA}" srcOrd="1" destOrd="0" presId="urn:microsoft.com/office/officeart/2005/8/layout/orgChart1"/>
    <dgm:cxn modelId="{C0849C32-162E-4D8C-AC41-B1722599A993}" type="presOf" srcId="{7E24752B-9DB2-4A26-8F1B-0C5AD68AEBF4}" destId="{080CC825-4452-4007-B3F9-A3B0143B8D94}" srcOrd="0" destOrd="0" presId="urn:microsoft.com/office/officeart/2005/8/layout/orgChart1"/>
    <dgm:cxn modelId="{70DB5533-99E2-4A5F-B71F-3C399F42E102}" srcId="{7E24752B-9DB2-4A26-8F1B-0C5AD68AEBF4}" destId="{59F31DAC-A0A4-4856-BB94-EBDB57B0F2C1}" srcOrd="0" destOrd="0" parTransId="{25D917C2-A91D-4EF7-A855-676239A7185B}" sibTransId="{7A62D1E2-518A-425B-8B8D-A09BA98F1D7B}"/>
    <dgm:cxn modelId="{7909E93F-7538-4524-AB71-9EAACB5A8F61}" type="presOf" srcId="{59F31DAC-A0A4-4856-BB94-EBDB57B0F2C1}" destId="{3EC9917A-0C0E-4931-A690-3578FC2F2142}" srcOrd="1" destOrd="0" presId="urn:microsoft.com/office/officeart/2005/8/layout/orgChart1"/>
    <dgm:cxn modelId="{264E364E-2C1A-41FD-B2CC-C9AF0E4880AC}" srcId="{E0613D57-BAF8-4AD3-8667-0A45306080F6}" destId="{7E24752B-9DB2-4A26-8F1B-0C5AD68AEBF4}" srcOrd="0" destOrd="0" parTransId="{7EFE1483-27C3-4EF3-B465-8EC7243BBE6B}" sibTransId="{FD8BA5EF-046B-4467-A332-029C5C0BC8FD}"/>
    <dgm:cxn modelId="{3D8961B8-A504-4966-BD07-8612CF9B18D7}" type="presOf" srcId="{E0613D57-BAF8-4AD3-8667-0A45306080F6}" destId="{14492D0D-63C8-4932-8DE5-A28ECBF9F1C2}" srcOrd="0" destOrd="0" presId="urn:microsoft.com/office/officeart/2005/8/layout/orgChart1"/>
    <dgm:cxn modelId="{FF0FB5F6-06B7-4711-81BC-A5786B4D9EA9}" type="presOf" srcId="{59F31DAC-A0A4-4856-BB94-EBDB57B0F2C1}" destId="{C3800172-6F10-4879-9F7A-444FB2EA6958}" srcOrd="0" destOrd="0" presId="urn:microsoft.com/office/officeart/2005/8/layout/orgChart1"/>
    <dgm:cxn modelId="{B32E23F9-06D2-47B1-B9E7-376E2816263D}" type="presOf" srcId="{25D917C2-A91D-4EF7-A855-676239A7185B}" destId="{9793FDBF-5E36-46D3-9DCC-313838B785CD}" srcOrd="0" destOrd="0" presId="urn:microsoft.com/office/officeart/2005/8/layout/orgChart1"/>
    <dgm:cxn modelId="{FAD095CE-8FEC-4499-9539-63598DFEC4CE}" type="presParOf" srcId="{14492D0D-63C8-4932-8DE5-A28ECBF9F1C2}" destId="{210E3A72-21C6-41D8-91C0-AC59C1E52649}" srcOrd="0" destOrd="0" presId="urn:microsoft.com/office/officeart/2005/8/layout/orgChart1"/>
    <dgm:cxn modelId="{ECD3ACF6-6B59-4EE3-8151-DF58CD466A64}" type="presParOf" srcId="{210E3A72-21C6-41D8-91C0-AC59C1E52649}" destId="{30BB684F-9A2A-49AC-880D-DA92347C97A8}" srcOrd="0" destOrd="0" presId="urn:microsoft.com/office/officeart/2005/8/layout/orgChart1"/>
    <dgm:cxn modelId="{6E6A75FF-2011-4932-8782-11AF37DB367E}" type="presParOf" srcId="{30BB684F-9A2A-49AC-880D-DA92347C97A8}" destId="{080CC825-4452-4007-B3F9-A3B0143B8D94}" srcOrd="0" destOrd="0" presId="urn:microsoft.com/office/officeart/2005/8/layout/orgChart1"/>
    <dgm:cxn modelId="{C5286E32-975C-42CC-B9B6-5C6F57678736}" type="presParOf" srcId="{30BB684F-9A2A-49AC-880D-DA92347C97A8}" destId="{361EE349-2EB1-461B-A112-260E99D17AFA}" srcOrd="1" destOrd="0" presId="urn:microsoft.com/office/officeart/2005/8/layout/orgChart1"/>
    <dgm:cxn modelId="{2BEA7CFF-4FCF-41AE-AB56-8A7C9F59517A}" type="presParOf" srcId="{210E3A72-21C6-41D8-91C0-AC59C1E52649}" destId="{2304FE57-3670-424B-8BA0-3D5AF3B2627B}" srcOrd="1" destOrd="0" presId="urn:microsoft.com/office/officeart/2005/8/layout/orgChart1"/>
    <dgm:cxn modelId="{418FBFBE-0471-423A-BF3D-7B96E6DE418F}" type="presParOf" srcId="{2304FE57-3670-424B-8BA0-3D5AF3B2627B}" destId="{9793FDBF-5E36-46D3-9DCC-313838B785CD}" srcOrd="0" destOrd="0" presId="urn:microsoft.com/office/officeart/2005/8/layout/orgChart1"/>
    <dgm:cxn modelId="{811809BE-8408-4067-BBFF-E46D30240D0A}" type="presParOf" srcId="{2304FE57-3670-424B-8BA0-3D5AF3B2627B}" destId="{41367F37-1AE8-470C-B79C-24BA088C7681}" srcOrd="1" destOrd="0" presId="urn:microsoft.com/office/officeart/2005/8/layout/orgChart1"/>
    <dgm:cxn modelId="{CC8FD9FA-D9F1-4EC2-986E-19BB4B27E013}" type="presParOf" srcId="{41367F37-1AE8-470C-B79C-24BA088C7681}" destId="{382CA7D1-D975-4EF3-AB5C-F387DC7C2248}" srcOrd="0" destOrd="0" presId="urn:microsoft.com/office/officeart/2005/8/layout/orgChart1"/>
    <dgm:cxn modelId="{AFCA35CE-E9DA-4093-AFEB-C4FFCD8C6998}" type="presParOf" srcId="{382CA7D1-D975-4EF3-AB5C-F387DC7C2248}" destId="{C3800172-6F10-4879-9F7A-444FB2EA6958}" srcOrd="0" destOrd="0" presId="urn:microsoft.com/office/officeart/2005/8/layout/orgChart1"/>
    <dgm:cxn modelId="{4D6FC484-DE08-4C2D-B7FB-0D8B197886F7}" type="presParOf" srcId="{382CA7D1-D975-4EF3-AB5C-F387DC7C2248}" destId="{3EC9917A-0C0E-4931-A690-3578FC2F2142}" srcOrd="1" destOrd="0" presId="urn:microsoft.com/office/officeart/2005/8/layout/orgChart1"/>
    <dgm:cxn modelId="{52A2AFF6-8C59-4C0D-8C22-0EC26486F9FC}" type="presParOf" srcId="{41367F37-1AE8-470C-B79C-24BA088C7681}" destId="{45D01AFC-DD5E-4774-AC64-C8574B90C6DF}" srcOrd="1" destOrd="0" presId="urn:microsoft.com/office/officeart/2005/8/layout/orgChart1"/>
    <dgm:cxn modelId="{013D0CD1-451B-463B-ADBF-B8B48C6AE385}" type="presParOf" srcId="{41367F37-1AE8-470C-B79C-24BA088C7681}" destId="{1F424BED-6B25-465C-A72C-7D5FC14BAC8C}" srcOrd="2" destOrd="0" presId="urn:microsoft.com/office/officeart/2005/8/layout/orgChart1"/>
    <dgm:cxn modelId="{3F8F5752-C901-4966-91FB-835EC475E6D1}" type="presParOf" srcId="{210E3A72-21C6-41D8-91C0-AC59C1E52649}" destId="{0F76383B-EEE3-4646-87F1-42260051852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AC3D23-7254-47B7-97A7-75EE58E0654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90AA62C9-EB0B-4095-B874-159D3D3BA7DD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gm:t>
    </dgm:pt>
    <dgm:pt modelId="{6EDEBE15-A947-47CC-BA1F-6ADA7CFD3896}" type="parTrans" cxnId="{F6A9206E-1190-43DA-B58A-6FD5CDD5614D}">
      <dgm:prSet/>
      <dgm:spPr/>
      <dgm:t>
        <a:bodyPr/>
        <a:lstStyle/>
        <a:p>
          <a:endParaRPr lang="en-US"/>
        </a:p>
      </dgm:t>
    </dgm:pt>
    <dgm:pt modelId="{A74A91C4-B3BF-4B4C-AACE-394093E9D6B2}" type="sibTrans" cxnId="{F6A9206E-1190-43DA-B58A-6FD5CDD5614D}">
      <dgm:prSet/>
      <dgm:spPr/>
      <dgm:t>
        <a:bodyPr/>
        <a:lstStyle/>
        <a:p>
          <a:endParaRPr lang="en-US"/>
        </a:p>
      </dgm:t>
    </dgm:pt>
    <dgm:pt modelId="{6087EE77-201D-42C8-8BBD-B00F190285D6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gm:t>
    </dgm:pt>
    <dgm:pt modelId="{A4AA4BB7-5E64-4BF7-A450-E1CAE9D7A966}" type="parTrans" cxnId="{972549FA-919C-4309-A428-46DD535B7D3B}">
      <dgm:prSet/>
      <dgm:spPr/>
      <dgm:t>
        <a:bodyPr/>
        <a:lstStyle/>
        <a:p>
          <a:endParaRPr lang="en-US"/>
        </a:p>
      </dgm:t>
    </dgm:pt>
    <dgm:pt modelId="{26156D5C-29B2-49CF-B0E6-818BA6C2D9B2}" type="sibTrans" cxnId="{972549FA-919C-4309-A428-46DD535B7D3B}">
      <dgm:prSet/>
      <dgm:spPr/>
      <dgm:t>
        <a:bodyPr/>
        <a:lstStyle/>
        <a:p>
          <a:endParaRPr lang="en-US"/>
        </a:p>
      </dgm:t>
    </dgm:pt>
    <dgm:pt modelId="{43A45461-052D-4481-B29C-FEDB0F89BE59}" type="pres">
      <dgm:prSet presAssocID="{24AC3D23-7254-47B7-97A7-75EE58E0654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649602A-BEBE-4518-A69E-8B5373DDEF49}" type="pres">
      <dgm:prSet presAssocID="{90AA62C9-EB0B-4095-B874-159D3D3BA7DD}" presName="hierRoot1" presStyleCnt="0">
        <dgm:presLayoutVars>
          <dgm:hierBranch/>
        </dgm:presLayoutVars>
      </dgm:prSet>
      <dgm:spPr/>
    </dgm:pt>
    <dgm:pt modelId="{E54CDD78-4279-4A2E-A90C-85BC66D65A25}" type="pres">
      <dgm:prSet presAssocID="{90AA62C9-EB0B-4095-B874-159D3D3BA7DD}" presName="rootComposite1" presStyleCnt="0"/>
      <dgm:spPr/>
    </dgm:pt>
    <dgm:pt modelId="{375DACD1-712D-4350-89F5-F29C2F361300}" type="pres">
      <dgm:prSet presAssocID="{90AA62C9-EB0B-4095-B874-159D3D3BA7DD}" presName="rootText1" presStyleLbl="node0" presStyleIdx="0" presStyleCnt="1" custScaleX="232793">
        <dgm:presLayoutVars>
          <dgm:chPref val="3"/>
        </dgm:presLayoutVars>
      </dgm:prSet>
      <dgm:spPr/>
    </dgm:pt>
    <dgm:pt modelId="{B3FFAAF3-BB3D-4848-B320-25F5A86A64BF}" type="pres">
      <dgm:prSet presAssocID="{90AA62C9-EB0B-4095-B874-159D3D3BA7DD}" presName="rootConnector1" presStyleLbl="node1" presStyleIdx="0" presStyleCnt="0"/>
      <dgm:spPr/>
    </dgm:pt>
    <dgm:pt modelId="{E8137DB6-0049-40E8-8651-761242F836FA}" type="pres">
      <dgm:prSet presAssocID="{90AA62C9-EB0B-4095-B874-159D3D3BA7DD}" presName="hierChild2" presStyleCnt="0"/>
      <dgm:spPr/>
    </dgm:pt>
    <dgm:pt modelId="{15FB6B86-28E4-4530-9BB9-1AE15720F61F}" type="pres">
      <dgm:prSet presAssocID="{A4AA4BB7-5E64-4BF7-A450-E1CAE9D7A966}" presName="Name35" presStyleLbl="parChTrans1D2" presStyleIdx="0" presStyleCnt="1"/>
      <dgm:spPr/>
    </dgm:pt>
    <dgm:pt modelId="{63C975B1-06DA-4EEA-88A4-350D5DB8AFF2}" type="pres">
      <dgm:prSet presAssocID="{6087EE77-201D-42C8-8BBD-B00F190285D6}" presName="hierRoot2" presStyleCnt="0">
        <dgm:presLayoutVars>
          <dgm:hierBranch/>
        </dgm:presLayoutVars>
      </dgm:prSet>
      <dgm:spPr/>
    </dgm:pt>
    <dgm:pt modelId="{9DAE5515-AF59-4F20-AD9B-1D4F37C8570A}" type="pres">
      <dgm:prSet presAssocID="{6087EE77-201D-42C8-8BBD-B00F190285D6}" presName="rootComposite" presStyleCnt="0"/>
      <dgm:spPr/>
    </dgm:pt>
    <dgm:pt modelId="{0476CE99-881E-490A-B6AE-671C86914EE6}" type="pres">
      <dgm:prSet presAssocID="{6087EE77-201D-42C8-8BBD-B00F190285D6}" presName="rootText" presStyleLbl="node2" presStyleIdx="0" presStyleCnt="1">
        <dgm:presLayoutVars>
          <dgm:chPref val="3"/>
        </dgm:presLayoutVars>
      </dgm:prSet>
      <dgm:spPr/>
    </dgm:pt>
    <dgm:pt modelId="{1A3C6C84-9189-485D-BA99-C2657D6B69FE}" type="pres">
      <dgm:prSet presAssocID="{6087EE77-201D-42C8-8BBD-B00F190285D6}" presName="rootConnector" presStyleLbl="node2" presStyleIdx="0" presStyleCnt="1"/>
      <dgm:spPr/>
    </dgm:pt>
    <dgm:pt modelId="{689A011E-42EE-403E-8193-131392DA80E2}" type="pres">
      <dgm:prSet presAssocID="{6087EE77-201D-42C8-8BBD-B00F190285D6}" presName="hierChild4" presStyleCnt="0"/>
      <dgm:spPr/>
    </dgm:pt>
    <dgm:pt modelId="{6263A56C-D7FB-4493-9A63-6D877F7C2191}" type="pres">
      <dgm:prSet presAssocID="{6087EE77-201D-42C8-8BBD-B00F190285D6}" presName="hierChild5" presStyleCnt="0"/>
      <dgm:spPr/>
    </dgm:pt>
    <dgm:pt modelId="{949A6E75-AD53-4E35-A935-794C46AA0A90}" type="pres">
      <dgm:prSet presAssocID="{90AA62C9-EB0B-4095-B874-159D3D3BA7DD}" presName="hierChild3" presStyleCnt="0"/>
      <dgm:spPr/>
    </dgm:pt>
  </dgm:ptLst>
  <dgm:cxnLst>
    <dgm:cxn modelId="{DF9A7E00-03AE-4E5D-9158-335E3F383765}" type="presOf" srcId="{90AA62C9-EB0B-4095-B874-159D3D3BA7DD}" destId="{375DACD1-712D-4350-89F5-F29C2F361300}" srcOrd="0" destOrd="0" presId="urn:microsoft.com/office/officeart/2005/8/layout/orgChart1"/>
    <dgm:cxn modelId="{8BC9AB49-2083-4FAE-8997-A2112C855B21}" type="presOf" srcId="{24AC3D23-7254-47B7-97A7-75EE58E06544}" destId="{43A45461-052D-4481-B29C-FEDB0F89BE59}" srcOrd="0" destOrd="0" presId="urn:microsoft.com/office/officeart/2005/8/layout/orgChart1"/>
    <dgm:cxn modelId="{F6A9206E-1190-43DA-B58A-6FD5CDD5614D}" srcId="{24AC3D23-7254-47B7-97A7-75EE58E06544}" destId="{90AA62C9-EB0B-4095-B874-159D3D3BA7DD}" srcOrd="0" destOrd="0" parTransId="{6EDEBE15-A947-47CC-BA1F-6ADA7CFD3896}" sibTransId="{A74A91C4-B3BF-4B4C-AACE-394093E9D6B2}"/>
    <dgm:cxn modelId="{E7A1FFC5-7EE9-47B9-B918-C14A0495ECDC}" type="presOf" srcId="{6087EE77-201D-42C8-8BBD-B00F190285D6}" destId="{0476CE99-881E-490A-B6AE-671C86914EE6}" srcOrd="0" destOrd="0" presId="urn:microsoft.com/office/officeart/2005/8/layout/orgChart1"/>
    <dgm:cxn modelId="{9DFAADE5-A3F1-4157-9D73-A8E2437390D3}" type="presOf" srcId="{6087EE77-201D-42C8-8BBD-B00F190285D6}" destId="{1A3C6C84-9189-485D-BA99-C2657D6B69FE}" srcOrd="1" destOrd="0" presId="urn:microsoft.com/office/officeart/2005/8/layout/orgChart1"/>
    <dgm:cxn modelId="{393115E8-17A2-4522-84D0-96B93DE1AB12}" type="presOf" srcId="{A4AA4BB7-5E64-4BF7-A450-E1CAE9D7A966}" destId="{15FB6B86-28E4-4530-9BB9-1AE15720F61F}" srcOrd="0" destOrd="0" presId="urn:microsoft.com/office/officeart/2005/8/layout/orgChart1"/>
    <dgm:cxn modelId="{972549FA-919C-4309-A428-46DD535B7D3B}" srcId="{90AA62C9-EB0B-4095-B874-159D3D3BA7DD}" destId="{6087EE77-201D-42C8-8BBD-B00F190285D6}" srcOrd="0" destOrd="0" parTransId="{A4AA4BB7-5E64-4BF7-A450-E1CAE9D7A966}" sibTransId="{26156D5C-29B2-49CF-B0E6-818BA6C2D9B2}"/>
    <dgm:cxn modelId="{72417AFB-62F1-4CDB-A860-3234FEF60CD2}" type="presOf" srcId="{90AA62C9-EB0B-4095-B874-159D3D3BA7DD}" destId="{B3FFAAF3-BB3D-4848-B320-25F5A86A64BF}" srcOrd="1" destOrd="0" presId="urn:microsoft.com/office/officeart/2005/8/layout/orgChart1"/>
    <dgm:cxn modelId="{390D16A6-0875-45D3-BF49-3F8FD79D412C}" type="presParOf" srcId="{43A45461-052D-4481-B29C-FEDB0F89BE59}" destId="{5649602A-BEBE-4518-A69E-8B5373DDEF49}" srcOrd="0" destOrd="0" presId="urn:microsoft.com/office/officeart/2005/8/layout/orgChart1"/>
    <dgm:cxn modelId="{E8A35B6A-5AAE-4CD7-AAA5-72BD6C1E7A7A}" type="presParOf" srcId="{5649602A-BEBE-4518-A69E-8B5373DDEF49}" destId="{E54CDD78-4279-4A2E-A90C-85BC66D65A25}" srcOrd="0" destOrd="0" presId="urn:microsoft.com/office/officeart/2005/8/layout/orgChart1"/>
    <dgm:cxn modelId="{38E1154F-3095-46AC-8EEB-24AD837A01B3}" type="presParOf" srcId="{E54CDD78-4279-4A2E-A90C-85BC66D65A25}" destId="{375DACD1-712D-4350-89F5-F29C2F361300}" srcOrd="0" destOrd="0" presId="urn:microsoft.com/office/officeart/2005/8/layout/orgChart1"/>
    <dgm:cxn modelId="{7954FF9F-6B09-40F9-813B-76AC69246A69}" type="presParOf" srcId="{E54CDD78-4279-4A2E-A90C-85BC66D65A25}" destId="{B3FFAAF3-BB3D-4848-B320-25F5A86A64BF}" srcOrd="1" destOrd="0" presId="urn:microsoft.com/office/officeart/2005/8/layout/orgChart1"/>
    <dgm:cxn modelId="{481620DF-C94D-487A-9E81-E977C8D10FF5}" type="presParOf" srcId="{5649602A-BEBE-4518-A69E-8B5373DDEF49}" destId="{E8137DB6-0049-40E8-8651-761242F836FA}" srcOrd="1" destOrd="0" presId="urn:microsoft.com/office/officeart/2005/8/layout/orgChart1"/>
    <dgm:cxn modelId="{FB3176DF-48E1-4130-9243-C884E3F0F53A}" type="presParOf" srcId="{E8137DB6-0049-40E8-8651-761242F836FA}" destId="{15FB6B86-28E4-4530-9BB9-1AE15720F61F}" srcOrd="0" destOrd="0" presId="urn:microsoft.com/office/officeart/2005/8/layout/orgChart1"/>
    <dgm:cxn modelId="{89BC258D-69EF-4CF7-9B8E-B19C08056561}" type="presParOf" srcId="{E8137DB6-0049-40E8-8651-761242F836FA}" destId="{63C975B1-06DA-4EEA-88A4-350D5DB8AFF2}" srcOrd="1" destOrd="0" presId="urn:microsoft.com/office/officeart/2005/8/layout/orgChart1"/>
    <dgm:cxn modelId="{B641124E-56CB-4189-A225-76972B3D471E}" type="presParOf" srcId="{63C975B1-06DA-4EEA-88A4-350D5DB8AFF2}" destId="{9DAE5515-AF59-4F20-AD9B-1D4F37C8570A}" srcOrd="0" destOrd="0" presId="urn:microsoft.com/office/officeart/2005/8/layout/orgChart1"/>
    <dgm:cxn modelId="{0BDFF44C-074B-4A48-A89C-2A6729387835}" type="presParOf" srcId="{9DAE5515-AF59-4F20-AD9B-1D4F37C8570A}" destId="{0476CE99-881E-490A-B6AE-671C86914EE6}" srcOrd="0" destOrd="0" presId="urn:microsoft.com/office/officeart/2005/8/layout/orgChart1"/>
    <dgm:cxn modelId="{A487F0D2-BDDF-4195-9494-B4B71BF45451}" type="presParOf" srcId="{9DAE5515-AF59-4F20-AD9B-1D4F37C8570A}" destId="{1A3C6C84-9189-485D-BA99-C2657D6B69FE}" srcOrd="1" destOrd="0" presId="urn:microsoft.com/office/officeart/2005/8/layout/orgChart1"/>
    <dgm:cxn modelId="{90A38282-133A-4565-9505-B8DFF8CC5E6F}" type="presParOf" srcId="{63C975B1-06DA-4EEA-88A4-350D5DB8AFF2}" destId="{689A011E-42EE-403E-8193-131392DA80E2}" srcOrd="1" destOrd="0" presId="urn:microsoft.com/office/officeart/2005/8/layout/orgChart1"/>
    <dgm:cxn modelId="{C7CBC12E-CD97-4480-914E-C2C0933E303D}" type="presParOf" srcId="{63C975B1-06DA-4EEA-88A4-350D5DB8AFF2}" destId="{6263A56C-D7FB-4493-9A63-6D877F7C2191}" srcOrd="2" destOrd="0" presId="urn:microsoft.com/office/officeart/2005/8/layout/orgChart1"/>
    <dgm:cxn modelId="{17BD07A1-4722-4B65-9C0B-B65FE49C7F0E}" type="presParOf" srcId="{5649602A-BEBE-4518-A69E-8B5373DDEF49}" destId="{949A6E75-AD53-4E35-A935-794C46AA0A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9E1FDD-3691-4E1A-9794-EEC953E0189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50AED9B5-5BFA-4496-91EF-FA6FCCF99F05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gm:t>
    </dgm:pt>
    <dgm:pt modelId="{9CBE4765-CA5F-4908-BF9E-A72838ADF776}" type="parTrans" cxnId="{94F0FF85-3F3C-4A16-B245-17A8C7BB892E}">
      <dgm:prSet/>
      <dgm:spPr/>
      <dgm:t>
        <a:bodyPr/>
        <a:lstStyle/>
        <a:p>
          <a:endParaRPr lang="en-US"/>
        </a:p>
      </dgm:t>
    </dgm:pt>
    <dgm:pt modelId="{3181404B-1160-482B-BE8F-6B78436B6AD5}" type="sibTrans" cxnId="{94F0FF85-3F3C-4A16-B245-17A8C7BB892E}">
      <dgm:prSet/>
      <dgm:spPr/>
      <dgm:t>
        <a:bodyPr/>
        <a:lstStyle/>
        <a:p>
          <a:endParaRPr lang="en-US"/>
        </a:p>
      </dgm:t>
    </dgm:pt>
    <dgm:pt modelId="{15A306D3-3329-4E30-B8AA-46869AB043D1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gm:t>
    </dgm:pt>
    <dgm:pt modelId="{EA4C9160-FC2A-4D17-BB92-08095041F291}" type="parTrans" cxnId="{FB1929EC-975E-41C1-B413-DF4BCB29FDC8}">
      <dgm:prSet/>
      <dgm:spPr/>
      <dgm:t>
        <a:bodyPr/>
        <a:lstStyle/>
        <a:p>
          <a:endParaRPr lang="en-US"/>
        </a:p>
      </dgm:t>
    </dgm:pt>
    <dgm:pt modelId="{F6FE08FC-BA4E-4900-B803-F053592803F6}" type="sibTrans" cxnId="{FB1929EC-975E-41C1-B413-DF4BCB29FDC8}">
      <dgm:prSet/>
      <dgm:spPr/>
      <dgm:t>
        <a:bodyPr/>
        <a:lstStyle/>
        <a:p>
          <a:endParaRPr lang="en-US"/>
        </a:p>
      </dgm:t>
    </dgm:pt>
    <dgm:pt modelId="{A62CC085-4D15-4886-8E63-2ED63FCB2DA6}" type="pres">
      <dgm:prSet presAssocID="{5A9E1FDD-3691-4E1A-9794-EEC953E018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CE9B80C-825B-43A6-A120-75B2A628978D}" type="pres">
      <dgm:prSet presAssocID="{50AED9B5-5BFA-4496-91EF-FA6FCCF99F05}" presName="hierRoot1" presStyleCnt="0">
        <dgm:presLayoutVars>
          <dgm:hierBranch/>
        </dgm:presLayoutVars>
      </dgm:prSet>
      <dgm:spPr/>
    </dgm:pt>
    <dgm:pt modelId="{0DE8227C-7A9D-450E-948D-6BD4FB40A084}" type="pres">
      <dgm:prSet presAssocID="{50AED9B5-5BFA-4496-91EF-FA6FCCF99F05}" presName="rootComposite1" presStyleCnt="0"/>
      <dgm:spPr/>
    </dgm:pt>
    <dgm:pt modelId="{52360F3C-BAE7-4C44-AF46-33136E6E3235}" type="pres">
      <dgm:prSet presAssocID="{50AED9B5-5BFA-4496-91EF-FA6FCCF99F05}" presName="rootText1" presStyleLbl="node0" presStyleIdx="0" presStyleCnt="1" custScaleX="242105">
        <dgm:presLayoutVars>
          <dgm:chPref val="3"/>
        </dgm:presLayoutVars>
      </dgm:prSet>
      <dgm:spPr/>
    </dgm:pt>
    <dgm:pt modelId="{358800F2-80E5-4B50-AA8A-4065885CCD6A}" type="pres">
      <dgm:prSet presAssocID="{50AED9B5-5BFA-4496-91EF-FA6FCCF99F05}" presName="rootConnector1" presStyleLbl="node1" presStyleIdx="0" presStyleCnt="0"/>
      <dgm:spPr/>
    </dgm:pt>
    <dgm:pt modelId="{8966B2BE-E1D6-43AC-A490-AA9B9A5E2E80}" type="pres">
      <dgm:prSet presAssocID="{50AED9B5-5BFA-4496-91EF-FA6FCCF99F05}" presName="hierChild2" presStyleCnt="0"/>
      <dgm:spPr/>
    </dgm:pt>
    <dgm:pt modelId="{B7E8D8D6-6C5A-4D6F-AC4C-30A5465C3D8D}" type="pres">
      <dgm:prSet presAssocID="{EA4C9160-FC2A-4D17-BB92-08095041F291}" presName="Name35" presStyleLbl="parChTrans1D2" presStyleIdx="0" presStyleCnt="1"/>
      <dgm:spPr/>
    </dgm:pt>
    <dgm:pt modelId="{971C597A-DB5F-4085-B0C4-B9B7FBE6778D}" type="pres">
      <dgm:prSet presAssocID="{15A306D3-3329-4E30-B8AA-46869AB043D1}" presName="hierRoot2" presStyleCnt="0">
        <dgm:presLayoutVars>
          <dgm:hierBranch/>
        </dgm:presLayoutVars>
      </dgm:prSet>
      <dgm:spPr/>
    </dgm:pt>
    <dgm:pt modelId="{814614C0-AE44-43B4-AD78-FB7AD2669052}" type="pres">
      <dgm:prSet presAssocID="{15A306D3-3329-4E30-B8AA-46869AB043D1}" presName="rootComposite" presStyleCnt="0"/>
      <dgm:spPr/>
    </dgm:pt>
    <dgm:pt modelId="{5B414CEE-182F-41CC-B302-47043D8B4F0F}" type="pres">
      <dgm:prSet presAssocID="{15A306D3-3329-4E30-B8AA-46869AB043D1}" presName="rootText" presStyleLbl="node2" presStyleIdx="0" presStyleCnt="1">
        <dgm:presLayoutVars>
          <dgm:chPref val="3"/>
        </dgm:presLayoutVars>
      </dgm:prSet>
      <dgm:spPr/>
    </dgm:pt>
    <dgm:pt modelId="{BC311897-189C-4DAB-BB64-4062257EAEC2}" type="pres">
      <dgm:prSet presAssocID="{15A306D3-3329-4E30-B8AA-46869AB043D1}" presName="rootConnector" presStyleLbl="node2" presStyleIdx="0" presStyleCnt="1"/>
      <dgm:spPr/>
    </dgm:pt>
    <dgm:pt modelId="{53B49F6D-0177-412F-B39A-B7CB17B03183}" type="pres">
      <dgm:prSet presAssocID="{15A306D3-3329-4E30-B8AA-46869AB043D1}" presName="hierChild4" presStyleCnt="0"/>
      <dgm:spPr/>
    </dgm:pt>
    <dgm:pt modelId="{330E2386-BFFF-4FB8-B5E9-800F8D7A5B90}" type="pres">
      <dgm:prSet presAssocID="{15A306D3-3329-4E30-B8AA-46869AB043D1}" presName="hierChild5" presStyleCnt="0"/>
      <dgm:spPr/>
    </dgm:pt>
    <dgm:pt modelId="{0D38EC37-FB7B-4F47-9406-5664B3E08D7B}" type="pres">
      <dgm:prSet presAssocID="{50AED9B5-5BFA-4496-91EF-FA6FCCF99F05}" presName="hierChild3" presStyleCnt="0"/>
      <dgm:spPr/>
    </dgm:pt>
  </dgm:ptLst>
  <dgm:cxnLst>
    <dgm:cxn modelId="{02F8E748-F3CE-444B-A7E7-C4CAE5A87E73}" type="presOf" srcId="{EA4C9160-FC2A-4D17-BB92-08095041F291}" destId="{B7E8D8D6-6C5A-4D6F-AC4C-30A5465C3D8D}" srcOrd="0" destOrd="0" presId="urn:microsoft.com/office/officeart/2005/8/layout/orgChart1"/>
    <dgm:cxn modelId="{0427704A-3EF3-45D7-877B-E6DABFF1FD46}" type="presOf" srcId="{5A9E1FDD-3691-4E1A-9794-EEC953E01892}" destId="{A62CC085-4D15-4886-8E63-2ED63FCB2DA6}" srcOrd="0" destOrd="0" presId="urn:microsoft.com/office/officeart/2005/8/layout/orgChart1"/>
    <dgm:cxn modelId="{9DCBD855-C649-4C71-BBC8-12805DE7996F}" type="presOf" srcId="{15A306D3-3329-4E30-B8AA-46869AB043D1}" destId="{5B414CEE-182F-41CC-B302-47043D8B4F0F}" srcOrd="0" destOrd="0" presId="urn:microsoft.com/office/officeart/2005/8/layout/orgChart1"/>
    <dgm:cxn modelId="{94F0FF85-3F3C-4A16-B245-17A8C7BB892E}" srcId="{5A9E1FDD-3691-4E1A-9794-EEC953E01892}" destId="{50AED9B5-5BFA-4496-91EF-FA6FCCF99F05}" srcOrd="0" destOrd="0" parTransId="{9CBE4765-CA5F-4908-BF9E-A72838ADF776}" sibTransId="{3181404B-1160-482B-BE8F-6B78436B6AD5}"/>
    <dgm:cxn modelId="{9F83FAA2-D017-4539-83FA-603B34446E41}" type="presOf" srcId="{15A306D3-3329-4E30-B8AA-46869AB043D1}" destId="{BC311897-189C-4DAB-BB64-4062257EAEC2}" srcOrd="1" destOrd="0" presId="urn:microsoft.com/office/officeart/2005/8/layout/orgChart1"/>
    <dgm:cxn modelId="{25BB10B5-A336-45C6-89A9-7CF8F58BC1D7}" type="presOf" srcId="{50AED9B5-5BFA-4496-91EF-FA6FCCF99F05}" destId="{52360F3C-BAE7-4C44-AF46-33136E6E3235}" srcOrd="0" destOrd="0" presId="urn:microsoft.com/office/officeart/2005/8/layout/orgChart1"/>
    <dgm:cxn modelId="{FB1929EC-975E-41C1-B413-DF4BCB29FDC8}" srcId="{50AED9B5-5BFA-4496-91EF-FA6FCCF99F05}" destId="{15A306D3-3329-4E30-B8AA-46869AB043D1}" srcOrd="0" destOrd="0" parTransId="{EA4C9160-FC2A-4D17-BB92-08095041F291}" sibTransId="{F6FE08FC-BA4E-4900-B803-F053592803F6}"/>
    <dgm:cxn modelId="{77253DF8-4B36-42F4-90A5-D40AC8F3A2C5}" type="presOf" srcId="{50AED9B5-5BFA-4496-91EF-FA6FCCF99F05}" destId="{358800F2-80E5-4B50-AA8A-4065885CCD6A}" srcOrd="1" destOrd="0" presId="urn:microsoft.com/office/officeart/2005/8/layout/orgChart1"/>
    <dgm:cxn modelId="{680D0610-D8DF-43A8-BC0F-ACE3D58EC064}" type="presParOf" srcId="{A62CC085-4D15-4886-8E63-2ED63FCB2DA6}" destId="{3CE9B80C-825B-43A6-A120-75B2A628978D}" srcOrd="0" destOrd="0" presId="urn:microsoft.com/office/officeart/2005/8/layout/orgChart1"/>
    <dgm:cxn modelId="{13D5BAC2-82AB-4919-B7BC-51F2559E403F}" type="presParOf" srcId="{3CE9B80C-825B-43A6-A120-75B2A628978D}" destId="{0DE8227C-7A9D-450E-948D-6BD4FB40A084}" srcOrd="0" destOrd="0" presId="urn:microsoft.com/office/officeart/2005/8/layout/orgChart1"/>
    <dgm:cxn modelId="{2DF038DE-1C50-4FE1-B8F0-B904EABA2C96}" type="presParOf" srcId="{0DE8227C-7A9D-450E-948D-6BD4FB40A084}" destId="{52360F3C-BAE7-4C44-AF46-33136E6E3235}" srcOrd="0" destOrd="0" presId="urn:microsoft.com/office/officeart/2005/8/layout/orgChart1"/>
    <dgm:cxn modelId="{6B09ED6D-BD06-4EDF-B374-EFD4E2317C5E}" type="presParOf" srcId="{0DE8227C-7A9D-450E-948D-6BD4FB40A084}" destId="{358800F2-80E5-4B50-AA8A-4065885CCD6A}" srcOrd="1" destOrd="0" presId="urn:microsoft.com/office/officeart/2005/8/layout/orgChart1"/>
    <dgm:cxn modelId="{551575B9-1D28-4A38-B381-C59868FB118A}" type="presParOf" srcId="{3CE9B80C-825B-43A6-A120-75B2A628978D}" destId="{8966B2BE-E1D6-43AC-A490-AA9B9A5E2E80}" srcOrd="1" destOrd="0" presId="urn:microsoft.com/office/officeart/2005/8/layout/orgChart1"/>
    <dgm:cxn modelId="{84F80A26-E6D6-4AD8-AD98-370D47426FC0}" type="presParOf" srcId="{8966B2BE-E1D6-43AC-A490-AA9B9A5E2E80}" destId="{B7E8D8D6-6C5A-4D6F-AC4C-30A5465C3D8D}" srcOrd="0" destOrd="0" presId="urn:microsoft.com/office/officeart/2005/8/layout/orgChart1"/>
    <dgm:cxn modelId="{84B1779D-7E4A-4646-BE70-85E11D2AD077}" type="presParOf" srcId="{8966B2BE-E1D6-43AC-A490-AA9B9A5E2E80}" destId="{971C597A-DB5F-4085-B0C4-B9B7FBE6778D}" srcOrd="1" destOrd="0" presId="urn:microsoft.com/office/officeart/2005/8/layout/orgChart1"/>
    <dgm:cxn modelId="{71F480D9-BA60-415E-B0B0-A028975E3EC6}" type="presParOf" srcId="{971C597A-DB5F-4085-B0C4-B9B7FBE6778D}" destId="{814614C0-AE44-43B4-AD78-FB7AD2669052}" srcOrd="0" destOrd="0" presId="urn:microsoft.com/office/officeart/2005/8/layout/orgChart1"/>
    <dgm:cxn modelId="{5842B8E5-E054-418E-8550-5F1CADBED7DC}" type="presParOf" srcId="{814614C0-AE44-43B4-AD78-FB7AD2669052}" destId="{5B414CEE-182F-41CC-B302-47043D8B4F0F}" srcOrd="0" destOrd="0" presId="urn:microsoft.com/office/officeart/2005/8/layout/orgChart1"/>
    <dgm:cxn modelId="{34E2C595-FAB6-4317-93C1-26012D73379E}" type="presParOf" srcId="{814614C0-AE44-43B4-AD78-FB7AD2669052}" destId="{BC311897-189C-4DAB-BB64-4062257EAEC2}" srcOrd="1" destOrd="0" presId="urn:microsoft.com/office/officeart/2005/8/layout/orgChart1"/>
    <dgm:cxn modelId="{1FE8D82C-E0D0-40CE-882D-BACB8C45E4B8}" type="presParOf" srcId="{971C597A-DB5F-4085-B0C4-B9B7FBE6778D}" destId="{53B49F6D-0177-412F-B39A-B7CB17B03183}" srcOrd="1" destOrd="0" presId="urn:microsoft.com/office/officeart/2005/8/layout/orgChart1"/>
    <dgm:cxn modelId="{E3E9AB2B-189A-42C8-99EC-045D731FE5B4}" type="presParOf" srcId="{971C597A-DB5F-4085-B0C4-B9B7FBE6778D}" destId="{330E2386-BFFF-4FB8-B5E9-800F8D7A5B90}" srcOrd="2" destOrd="0" presId="urn:microsoft.com/office/officeart/2005/8/layout/orgChart1"/>
    <dgm:cxn modelId="{85FF2F8E-1C63-4A5C-B51F-A0FCF4FED508}" type="presParOf" srcId="{3CE9B80C-825B-43A6-A120-75B2A628978D}" destId="{0D38EC37-FB7B-4F47-9406-5664B3E08D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49A50-6899-4B03-AB8A-3CCC3CA8DECE}">
      <dsp:nvSpPr>
        <dsp:cNvPr id="0" name=""/>
        <dsp:cNvSpPr/>
      </dsp:nvSpPr>
      <dsp:spPr>
        <a:xfrm>
          <a:off x="4000500" y="818825"/>
          <a:ext cx="2969243" cy="3435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774"/>
              </a:lnTo>
              <a:lnTo>
                <a:pt x="2969243" y="171774"/>
              </a:lnTo>
              <a:lnTo>
                <a:pt x="2969243" y="343548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F8FB09-8308-42DF-A934-D9DE11F9B1D7}">
      <dsp:nvSpPr>
        <dsp:cNvPr id="0" name=""/>
        <dsp:cNvSpPr/>
      </dsp:nvSpPr>
      <dsp:spPr>
        <a:xfrm>
          <a:off x="4000500" y="818825"/>
          <a:ext cx="989747" cy="3435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774"/>
              </a:lnTo>
              <a:lnTo>
                <a:pt x="989747" y="171774"/>
              </a:lnTo>
              <a:lnTo>
                <a:pt x="989747" y="343548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118E6-1DD3-438C-98DA-3DB0E6DA3D17}">
      <dsp:nvSpPr>
        <dsp:cNvPr id="0" name=""/>
        <dsp:cNvSpPr/>
      </dsp:nvSpPr>
      <dsp:spPr>
        <a:xfrm>
          <a:off x="3010752" y="818825"/>
          <a:ext cx="989747" cy="343548"/>
        </a:xfrm>
        <a:custGeom>
          <a:avLst/>
          <a:gdLst/>
          <a:ahLst/>
          <a:cxnLst/>
          <a:rect l="0" t="0" r="0" b="0"/>
          <a:pathLst>
            <a:path>
              <a:moveTo>
                <a:pt x="989747" y="0"/>
              </a:moveTo>
              <a:lnTo>
                <a:pt x="989747" y="171774"/>
              </a:lnTo>
              <a:lnTo>
                <a:pt x="0" y="171774"/>
              </a:lnTo>
              <a:lnTo>
                <a:pt x="0" y="343548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DFFF1B-C9EE-4964-A08F-474D38F8ED8F}">
      <dsp:nvSpPr>
        <dsp:cNvPr id="0" name=""/>
        <dsp:cNvSpPr/>
      </dsp:nvSpPr>
      <dsp:spPr>
        <a:xfrm>
          <a:off x="1031256" y="818825"/>
          <a:ext cx="2969243" cy="343548"/>
        </a:xfrm>
        <a:custGeom>
          <a:avLst/>
          <a:gdLst/>
          <a:ahLst/>
          <a:cxnLst/>
          <a:rect l="0" t="0" r="0" b="0"/>
          <a:pathLst>
            <a:path>
              <a:moveTo>
                <a:pt x="2969243" y="0"/>
              </a:moveTo>
              <a:lnTo>
                <a:pt x="2969243" y="171774"/>
              </a:lnTo>
              <a:lnTo>
                <a:pt x="0" y="171774"/>
              </a:lnTo>
              <a:lnTo>
                <a:pt x="0" y="343548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87F71-15A8-4C2A-A847-EB4DEDB3AFA1}">
      <dsp:nvSpPr>
        <dsp:cNvPr id="0" name=""/>
        <dsp:cNvSpPr/>
      </dsp:nvSpPr>
      <dsp:spPr>
        <a:xfrm>
          <a:off x="2400985" y="852"/>
          <a:ext cx="3199028" cy="817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sp:txBody>
      <dsp:txXfrm>
        <a:off x="2400985" y="852"/>
        <a:ext cx="3199028" cy="817973"/>
      </dsp:txXfrm>
    </dsp:sp>
    <dsp:sp modelId="{014286F4-C59D-4967-9C04-DD72302F1C4A}">
      <dsp:nvSpPr>
        <dsp:cNvPr id="0" name=""/>
        <dsp:cNvSpPr/>
      </dsp:nvSpPr>
      <dsp:spPr>
        <a:xfrm>
          <a:off x="213283" y="1162374"/>
          <a:ext cx="1635946" cy="817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sp:txBody>
      <dsp:txXfrm>
        <a:off x="213283" y="1162374"/>
        <a:ext cx="1635946" cy="817973"/>
      </dsp:txXfrm>
    </dsp:sp>
    <dsp:sp modelId="{5AAFDD2E-5A0D-49D3-A5D9-CC051D6C85C0}">
      <dsp:nvSpPr>
        <dsp:cNvPr id="0" name=""/>
        <dsp:cNvSpPr/>
      </dsp:nvSpPr>
      <dsp:spPr>
        <a:xfrm>
          <a:off x="2192778" y="1162374"/>
          <a:ext cx="1635946" cy="817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sp:txBody>
      <dsp:txXfrm>
        <a:off x="2192778" y="1162374"/>
        <a:ext cx="1635946" cy="817973"/>
      </dsp:txXfrm>
    </dsp:sp>
    <dsp:sp modelId="{F62D95F6-7446-4E9E-A433-FFAEAC2FA633}">
      <dsp:nvSpPr>
        <dsp:cNvPr id="0" name=""/>
        <dsp:cNvSpPr/>
      </dsp:nvSpPr>
      <dsp:spPr>
        <a:xfrm>
          <a:off x="4172274" y="1162374"/>
          <a:ext cx="1635946" cy="817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sp:txBody>
      <dsp:txXfrm>
        <a:off x="4172274" y="1162374"/>
        <a:ext cx="1635946" cy="817973"/>
      </dsp:txXfrm>
    </dsp:sp>
    <dsp:sp modelId="{8344FF00-BCE2-490D-AE19-C39E73B2C562}">
      <dsp:nvSpPr>
        <dsp:cNvPr id="0" name=""/>
        <dsp:cNvSpPr/>
      </dsp:nvSpPr>
      <dsp:spPr>
        <a:xfrm>
          <a:off x="6151769" y="1162374"/>
          <a:ext cx="1635946" cy="817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sp:txBody>
      <dsp:txXfrm>
        <a:off x="6151769" y="1162374"/>
        <a:ext cx="1635946" cy="8179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E444F-B38C-4B74-84B7-A36D816CE68A}">
      <dsp:nvSpPr>
        <dsp:cNvPr id="0" name=""/>
        <dsp:cNvSpPr/>
      </dsp:nvSpPr>
      <dsp:spPr>
        <a:xfrm>
          <a:off x="3886199" y="818752"/>
          <a:ext cx="2970509" cy="34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47"/>
              </a:lnTo>
              <a:lnTo>
                <a:pt x="2970509" y="171847"/>
              </a:lnTo>
              <a:lnTo>
                <a:pt x="2970509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B4D6F-927A-4DAF-9BB6-EF4FF8395210}">
      <dsp:nvSpPr>
        <dsp:cNvPr id="0" name=""/>
        <dsp:cNvSpPr/>
      </dsp:nvSpPr>
      <dsp:spPr>
        <a:xfrm>
          <a:off x="3886199" y="818752"/>
          <a:ext cx="990169" cy="34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47"/>
              </a:lnTo>
              <a:lnTo>
                <a:pt x="990169" y="171847"/>
              </a:lnTo>
              <a:lnTo>
                <a:pt x="990169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89106-75FC-4004-B21E-8CE171C20DC2}">
      <dsp:nvSpPr>
        <dsp:cNvPr id="0" name=""/>
        <dsp:cNvSpPr/>
      </dsp:nvSpPr>
      <dsp:spPr>
        <a:xfrm>
          <a:off x="2896030" y="818752"/>
          <a:ext cx="990169" cy="343695"/>
        </a:xfrm>
        <a:custGeom>
          <a:avLst/>
          <a:gdLst/>
          <a:ahLst/>
          <a:cxnLst/>
          <a:rect l="0" t="0" r="0" b="0"/>
          <a:pathLst>
            <a:path>
              <a:moveTo>
                <a:pt x="990169" y="0"/>
              </a:moveTo>
              <a:lnTo>
                <a:pt x="990169" y="171847"/>
              </a:lnTo>
              <a:lnTo>
                <a:pt x="0" y="171847"/>
              </a:lnTo>
              <a:lnTo>
                <a:pt x="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4CB44D-D722-4FCD-BEFB-D3B1B69458A1}">
      <dsp:nvSpPr>
        <dsp:cNvPr id="0" name=""/>
        <dsp:cNvSpPr/>
      </dsp:nvSpPr>
      <dsp:spPr>
        <a:xfrm>
          <a:off x="915690" y="818752"/>
          <a:ext cx="2970509" cy="343695"/>
        </a:xfrm>
        <a:custGeom>
          <a:avLst/>
          <a:gdLst/>
          <a:ahLst/>
          <a:cxnLst/>
          <a:rect l="0" t="0" r="0" b="0"/>
          <a:pathLst>
            <a:path>
              <a:moveTo>
                <a:pt x="2970509" y="0"/>
              </a:moveTo>
              <a:lnTo>
                <a:pt x="2970509" y="171847"/>
              </a:lnTo>
              <a:lnTo>
                <a:pt x="0" y="171847"/>
              </a:lnTo>
              <a:lnTo>
                <a:pt x="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961D69-7931-4258-832F-9CF23A05C298}">
      <dsp:nvSpPr>
        <dsp:cNvPr id="0" name=""/>
        <dsp:cNvSpPr/>
      </dsp:nvSpPr>
      <dsp:spPr>
        <a:xfrm>
          <a:off x="2438399" y="430"/>
          <a:ext cx="2895600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sp:txBody>
      <dsp:txXfrm>
        <a:off x="2438399" y="430"/>
        <a:ext cx="2895600" cy="818322"/>
      </dsp:txXfrm>
    </dsp:sp>
    <dsp:sp modelId="{83BDEA95-E1E9-4DAA-A1F9-6A4300702C89}">
      <dsp:nvSpPr>
        <dsp:cNvPr id="0" name=""/>
        <dsp:cNvSpPr/>
      </dsp:nvSpPr>
      <dsp:spPr>
        <a:xfrm>
          <a:off x="97368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sp:txBody>
      <dsp:txXfrm>
        <a:off x="97368" y="1162447"/>
        <a:ext cx="1636644" cy="818322"/>
      </dsp:txXfrm>
    </dsp:sp>
    <dsp:sp modelId="{1CAB9D45-98BE-4571-A266-5E9A9BD5F10D}">
      <dsp:nvSpPr>
        <dsp:cNvPr id="0" name=""/>
        <dsp:cNvSpPr/>
      </dsp:nvSpPr>
      <dsp:spPr>
        <a:xfrm>
          <a:off x="2077708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sp:txBody>
      <dsp:txXfrm>
        <a:off x="2077708" y="1162447"/>
        <a:ext cx="1636644" cy="818322"/>
      </dsp:txXfrm>
    </dsp:sp>
    <dsp:sp modelId="{C2CBDBC7-C5A1-40F5-87AF-479961167714}">
      <dsp:nvSpPr>
        <dsp:cNvPr id="0" name=""/>
        <dsp:cNvSpPr/>
      </dsp:nvSpPr>
      <dsp:spPr>
        <a:xfrm>
          <a:off x="405804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sp:txBody>
      <dsp:txXfrm>
        <a:off x="4058047" y="1162447"/>
        <a:ext cx="1636644" cy="818322"/>
      </dsp:txXfrm>
    </dsp:sp>
    <dsp:sp modelId="{F53F496D-A4E7-4051-8A74-BECA5CC0DCBA}">
      <dsp:nvSpPr>
        <dsp:cNvPr id="0" name=""/>
        <dsp:cNvSpPr/>
      </dsp:nvSpPr>
      <dsp:spPr>
        <a:xfrm>
          <a:off x="603838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sp:txBody>
      <dsp:txXfrm>
        <a:off x="6038387" y="1162447"/>
        <a:ext cx="1636644" cy="8183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A97EB-C267-41AE-AA3A-5FBF9C009C5E}">
      <dsp:nvSpPr>
        <dsp:cNvPr id="0" name=""/>
        <dsp:cNvSpPr/>
      </dsp:nvSpPr>
      <dsp:spPr>
        <a:xfrm>
          <a:off x="3886199" y="818752"/>
          <a:ext cx="2970509" cy="34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47"/>
              </a:lnTo>
              <a:lnTo>
                <a:pt x="2970509" y="171847"/>
              </a:lnTo>
              <a:lnTo>
                <a:pt x="2970509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8658D1-5238-41BA-8575-F8390250A9F3}">
      <dsp:nvSpPr>
        <dsp:cNvPr id="0" name=""/>
        <dsp:cNvSpPr/>
      </dsp:nvSpPr>
      <dsp:spPr>
        <a:xfrm>
          <a:off x="3886199" y="818752"/>
          <a:ext cx="990169" cy="34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47"/>
              </a:lnTo>
              <a:lnTo>
                <a:pt x="990169" y="171847"/>
              </a:lnTo>
              <a:lnTo>
                <a:pt x="990169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0815F3-CB12-43EA-9584-7289CA81338F}">
      <dsp:nvSpPr>
        <dsp:cNvPr id="0" name=""/>
        <dsp:cNvSpPr/>
      </dsp:nvSpPr>
      <dsp:spPr>
        <a:xfrm>
          <a:off x="2896030" y="818752"/>
          <a:ext cx="990169" cy="343695"/>
        </a:xfrm>
        <a:custGeom>
          <a:avLst/>
          <a:gdLst/>
          <a:ahLst/>
          <a:cxnLst/>
          <a:rect l="0" t="0" r="0" b="0"/>
          <a:pathLst>
            <a:path>
              <a:moveTo>
                <a:pt x="990169" y="0"/>
              </a:moveTo>
              <a:lnTo>
                <a:pt x="990169" y="171847"/>
              </a:lnTo>
              <a:lnTo>
                <a:pt x="0" y="171847"/>
              </a:lnTo>
              <a:lnTo>
                <a:pt x="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6D2B7C-F645-4BFA-AEB9-2F7FE302E210}">
      <dsp:nvSpPr>
        <dsp:cNvPr id="0" name=""/>
        <dsp:cNvSpPr/>
      </dsp:nvSpPr>
      <dsp:spPr>
        <a:xfrm>
          <a:off x="915690" y="818752"/>
          <a:ext cx="2970509" cy="343695"/>
        </a:xfrm>
        <a:custGeom>
          <a:avLst/>
          <a:gdLst/>
          <a:ahLst/>
          <a:cxnLst/>
          <a:rect l="0" t="0" r="0" b="0"/>
          <a:pathLst>
            <a:path>
              <a:moveTo>
                <a:pt x="2970509" y="0"/>
              </a:moveTo>
              <a:lnTo>
                <a:pt x="2970509" y="171847"/>
              </a:lnTo>
              <a:lnTo>
                <a:pt x="0" y="171847"/>
              </a:lnTo>
              <a:lnTo>
                <a:pt x="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C31FF-5A75-41F5-82A8-3AA7DE4D3E21}">
      <dsp:nvSpPr>
        <dsp:cNvPr id="0" name=""/>
        <dsp:cNvSpPr/>
      </dsp:nvSpPr>
      <dsp:spPr>
        <a:xfrm>
          <a:off x="2438399" y="430"/>
          <a:ext cx="2895600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sp:txBody>
      <dsp:txXfrm>
        <a:off x="2438399" y="430"/>
        <a:ext cx="2895600" cy="818322"/>
      </dsp:txXfrm>
    </dsp:sp>
    <dsp:sp modelId="{C1C9EBDE-E716-4F1A-87B0-7F319579112D}">
      <dsp:nvSpPr>
        <dsp:cNvPr id="0" name=""/>
        <dsp:cNvSpPr/>
      </dsp:nvSpPr>
      <dsp:spPr>
        <a:xfrm>
          <a:off x="97368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sp:txBody>
      <dsp:txXfrm>
        <a:off x="97368" y="1162447"/>
        <a:ext cx="1636644" cy="818322"/>
      </dsp:txXfrm>
    </dsp:sp>
    <dsp:sp modelId="{ADC2BE38-110F-4873-9D6E-DC0BE05BE297}">
      <dsp:nvSpPr>
        <dsp:cNvPr id="0" name=""/>
        <dsp:cNvSpPr/>
      </dsp:nvSpPr>
      <dsp:spPr>
        <a:xfrm>
          <a:off x="2077708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sp:txBody>
      <dsp:txXfrm>
        <a:off x="2077708" y="1162447"/>
        <a:ext cx="1636644" cy="818322"/>
      </dsp:txXfrm>
    </dsp:sp>
    <dsp:sp modelId="{EAF97AD5-E55F-49B5-97D5-AF633209D491}">
      <dsp:nvSpPr>
        <dsp:cNvPr id="0" name=""/>
        <dsp:cNvSpPr/>
      </dsp:nvSpPr>
      <dsp:spPr>
        <a:xfrm>
          <a:off x="405804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sp:txBody>
      <dsp:txXfrm>
        <a:off x="4058047" y="1162447"/>
        <a:ext cx="1636644" cy="818322"/>
      </dsp:txXfrm>
    </dsp:sp>
    <dsp:sp modelId="{0F3A0B64-D54F-4A03-AE1E-91167F77C310}">
      <dsp:nvSpPr>
        <dsp:cNvPr id="0" name=""/>
        <dsp:cNvSpPr/>
      </dsp:nvSpPr>
      <dsp:spPr>
        <a:xfrm>
          <a:off x="603838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sp:txBody>
      <dsp:txXfrm>
        <a:off x="6038387" y="1162447"/>
        <a:ext cx="1636644" cy="8183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9ABBA-94D4-438F-9F9D-8E625E835A25}">
      <dsp:nvSpPr>
        <dsp:cNvPr id="0" name=""/>
        <dsp:cNvSpPr/>
      </dsp:nvSpPr>
      <dsp:spPr>
        <a:xfrm>
          <a:off x="3886199" y="818752"/>
          <a:ext cx="2970509" cy="34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47"/>
              </a:lnTo>
              <a:lnTo>
                <a:pt x="2970509" y="171847"/>
              </a:lnTo>
              <a:lnTo>
                <a:pt x="2970509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BB6DB-9606-42F9-B31E-BA3CA1EC786F}">
      <dsp:nvSpPr>
        <dsp:cNvPr id="0" name=""/>
        <dsp:cNvSpPr/>
      </dsp:nvSpPr>
      <dsp:spPr>
        <a:xfrm>
          <a:off x="3886199" y="818752"/>
          <a:ext cx="990169" cy="34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47"/>
              </a:lnTo>
              <a:lnTo>
                <a:pt x="990169" y="171847"/>
              </a:lnTo>
              <a:lnTo>
                <a:pt x="990169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A0385-5D29-4148-8581-B222DE8F3BAA}">
      <dsp:nvSpPr>
        <dsp:cNvPr id="0" name=""/>
        <dsp:cNvSpPr/>
      </dsp:nvSpPr>
      <dsp:spPr>
        <a:xfrm>
          <a:off x="2896030" y="818752"/>
          <a:ext cx="990169" cy="343695"/>
        </a:xfrm>
        <a:custGeom>
          <a:avLst/>
          <a:gdLst/>
          <a:ahLst/>
          <a:cxnLst/>
          <a:rect l="0" t="0" r="0" b="0"/>
          <a:pathLst>
            <a:path>
              <a:moveTo>
                <a:pt x="990169" y="0"/>
              </a:moveTo>
              <a:lnTo>
                <a:pt x="990169" y="171847"/>
              </a:lnTo>
              <a:lnTo>
                <a:pt x="0" y="171847"/>
              </a:lnTo>
              <a:lnTo>
                <a:pt x="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7B07C-6643-4329-91E1-3A5B982603E9}">
      <dsp:nvSpPr>
        <dsp:cNvPr id="0" name=""/>
        <dsp:cNvSpPr/>
      </dsp:nvSpPr>
      <dsp:spPr>
        <a:xfrm>
          <a:off x="915690" y="818752"/>
          <a:ext cx="2970509" cy="343695"/>
        </a:xfrm>
        <a:custGeom>
          <a:avLst/>
          <a:gdLst/>
          <a:ahLst/>
          <a:cxnLst/>
          <a:rect l="0" t="0" r="0" b="0"/>
          <a:pathLst>
            <a:path>
              <a:moveTo>
                <a:pt x="2970509" y="0"/>
              </a:moveTo>
              <a:lnTo>
                <a:pt x="2970509" y="171847"/>
              </a:lnTo>
              <a:lnTo>
                <a:pt x="0" y="171847"/>
              </a:lnTo>
              <a:lnTo>
                <a:pt x="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3E7D6-120E-473E-BA32-4237DB193B5E}">
      <dsp:nvSpPr>
        <dsp:cNvPr id="0" name=""/>
        <dsp:cNvSpPr/>
      </dsp:nvSpPr>
      <dsp:spPr>
        <a:xfrm>
          <a:off x="2286003" y="430"/>
          <a:ext cx="3200392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sp:txBody>
      <dsp:txXfrm>
        <a:off x="2286003" y="430"/>
        <a:ext cx="3200392" cy="818322"/>
      </dsp:txXfrm>
    </dsp:sp>
    <dsp:sp modelId="{C3DD500C-83A9-4291-9320-8679811BCEBA}">
      <dsp:nvSpPr>
        <dsp:cNvPr id="0" name=""/>
        <dsp:cNvSpPr/>
      </dsp:nvSpPr>
      <dsp:spPr>
        <a:xfrm>
          <a:off x="97368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sp:txBody>
      <dsp:txXfrm>
        <a:off x="97368" y="1162447"/>
        <a:ext cx="1636644" cy="818322"/>
      </dsp:txXfrm>
    </dsp:sp>
    <dsp:sp modelId="{2D5EEE6B-99A0-485F-BDEB-F3D3F0BE0A9B}">
      <dsp:nvSpPr>
        <dsp:cNvPr id="0" name=""/>
        <dsp:cNvSpPr/>
      </dsp:nvSpPr>
      <dsp:spPr>
        <a:xfrm>
          <a:off x="2077708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sp:txBody>
      <dsp:txXfrm>
        <a:off x="2077708" y="1162447"/>
        <a:ext cx="1636644" cy="818322"/>
      </dsp:txXfrm>
    </dsp:sp>
    <dsp:sp modelId="{BABD59A9-A1B9-450F-9365-B2D16ADF934D}">
      <dsp:nvSpPr>
        <dsp:cNvPr id="0" name=""/>
        <dsp:cNvSpPr/>
      </dsp:nvSpPr>
      <dsp:spPr>
        <a:xfrm>
          <a:off x="405804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sp:txBody>
      <dsp:txXfrm>
        <a:off x="4058047" y="1162447"/>
        <a:ext cx="1636644" cy="818322"/>
      </dsp:txXfrm>
    </dsp:sp>
    <dsp:sp modelId="{7396B68F-7C29-4E17-9C85-DB0848D74571}">
      <dsp:nvSpPr>
        <dsp:cNvPr id="0" name=""/>
        <dsp:cNvSpPr/>
      </dsp:nvSpPr>
      <dsp:spPr>
        <a:xfrm>
          <a:off x="603838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7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sp:txBody>
      <dsp:txXfrm>
        <a:off x="6038387" y="1162447"/>
        <a:ext cx="1636644" cy="8183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92666-7E6F-444F-A293-F3B02C81F6D7}">
      <dsp:nvSpPr>
        <dsp:cNvPr id="0" name=""/>
        <dsp:cNvSpPr/>
      </dsp:nvSpPr>
      <dsp:spPr>
        <a:xfrm>
          <a:off x="3886199" y="818752"/>
          <a:ext cx="2970509" cy="34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47"/>
              </a:lnTo>
              <a:lnTo>
                <a:pt x="2970509" y="171847"/>
              </a:lnTo>
              <a:lnTo>
                <a:pt x="2970509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96D03E-1DC7-4F14-AF0E-D63F03D5953D}">
      <dsp:nvSpPr>
        <dsp:cNvPr id="0" name=""/>
        <dsp:cNvSpPr/>
      </dsp:nvSpPr>
      <dsp:spPr>
        <a:xfrm>
          <a:off x="3886199" y="818752"/>
          <a:ext cx="990169" cy="34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47"/>
              </a:lnTo>
              <a:lnTo>
                <a:pt x="990169" y="171847"/>
              </a:lnTo>
              <a:lnTo>
                <a:pt x="990169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CF9E3D-932B-4753-9843-56623FCC79D8}">
      <dsp:nvSpPr>
        <dsp:cNvPr id="0" name=""/>
        <dsp:cNvSpPr/>
      </dsp:nvSpPr>
      <dsp:spPr>
        <a:xfrm>
          <a:off x="2896030" y="818752"/>
          <a:ext cx="990169" cy="343695"/>
        </a:xfrm>
        <a:custGeom>
          <a:avLst/>
          <a:gdLst/>
          <a:ahLst/>
          <a:cxnLst/>
          <a:rect l="0" t="0" r="0" b="0"/>
          <a:pathLst>
            <a:path>
              <a:moveTo>
                <a:pt x="990169" y="0"/>
              </a:moveTo>
              <a:lnTo>
                <a:pt x="990169" y="171847"/>
              </a:lnTo>
              <a:lnTo>
                <a:pt x="0" y="171847"/>
              </a:lnTo>
              <a:lnTo>
                <a:pt x="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26AA8E-473F-4B66-9DEE-7A041F52BE59}">
      <dsp:nvSpPr>
        <dsp:cNvPr id="0" name=""/>
        <dsp:cNvSpPr/>
      </dsp:nvSpPr>
      <dsp:spPr>
        <a:xfrm>
          <a:off x="915690" y="818752"/>
          <a:ext cx="2970509" cy="343695"/>
        </a:xfrm>
        <a:custGeom>
          <a:avLst/>
          <a:gdLst/>
          <a:ahLst/>
          <a:cxnLst/>
          <a:rect l="0" t="0" r="0" b="0"/>
          <a:pathLst>
            <a:path>
              <a:moveTo>
                <a:pt x="2970509" y="0"/>
              </a:moveTo>
              <a:lnTo>
                <a:pt x="2970509" y="171847"/>
              </a:lnTo>
              <a:lnTo>
                <a:pt x="0" y="171847"/>
              </a:lnTo>
              <a:lnTo>
                <a:pt x="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D9B239-2715-41B9-8159-2B600E8FAABB}">
      <dsp:nvSpPr>
        <dsp:cNvPr id="0" name=""/>
        <dsp:cNvSpPr/>
      </dsp:nvSpPr>
      <dsp:spPr>
        <a:xfrm>
          <a:off x="2209801" y="430"/>
          <a:ext cx="3352796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sp:txBody>
      <dsp:txXfrm>
        <a:off x="2209801" y="430"/>
        <a:ext cx="3352796" cy="818322"/>
      </dsp:txXfrm>
    </dsp:sp>
    <dsp:sp modelId="{C760B029-382B-4BAC-9B48-62D639C7AB36}">
      <dsp:nvSpPr>
        <dsp:cNvPr id="0" name=""/>
        <dsp:cNvSpPr/>
      </dsp:nvSpPr>
      <dsp:spPr>
        <a:xfrm>
          <a:off x="97368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sp:txBody>
      <dsp:txXfrm>
        <a:off x="97368" y="1162447"/>
        <a:ext cx="1636644" cy="818322"/>
      </dsp:txXfrm>
    </dsp:sp>
    <dsp:sp modelId="{FAEAD563-E86E-4853-9928-18A53BF7829D}">
      <dsp:nvSpPr>
        <dsp:cNvPr id="0" name=""/>
        <dsp:cNvSpPr/>
      </dsp:nvSpPr>
      <dsp:spPr>
        <a:xfrm>
          <a:off x="2077708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sp:txBody>
      <dsp:txXfrm>
        <a:off x="2077708" y="1162447"/>
        <a:ext cx="1636644" cy="818322"/>
      </dsp:txXfrm>
    </dsp:sp>
    <dsp:sp modelId="{658717CD-DCE1-44E6-8FF2-95D3AD9266EB}">
      <dsp:nvSpPr>
        <dsp:cNvPr id="0" name=""/>
        <dsp:cNvSpPr/>
      </dsp:nvSpPr>
      <dsp:spPr>
        <a:xfrm>
          <a:off x="405804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sp:txBody>
      <dsp:txXfrm>
        <a:off x="4058047" y="1162447"/>
        <a:ext cx="1636644" cy="818322"/>
      </dsp:txXfrm>
    </dsp:sp>
    <dsp:sp modelId="{7E51E2D0-A4B6-4608-8609-66B013AAA272}">
      <dsp:nvSpPr>
        <dsp:cNvPr id="0" name=""/>
        <dsp:cNvSpPr/>
      </dsp:nvSpPr>
      <dsp:spPr>
        <a:xfrm>
          <a:off x="603838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sp:txBody>
      <dsp:txXfrm>
        <a:off x="6038387" y="1162447"/>
        <a:ext cx="1636644" cy="8183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ED20E-7AC4-4C18-8FA8-FE338E959BEB}">
      <dsp:nvSpPr>
        <dsp:cNvPr id="0" name=""/>
        <dsp:cNvSpPr/>
      </dsp:nvSpPr>
      <dsp:spPr>
        <a:xfrm>
          <a:off x="3886200" y="818752"/>
          <a:ext cx="2970509" cy="34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47"/>
              </a:lnTo>
              <a:lnTo>
                <a:pt x="2970509" y="171847"/>
              </a:lnTo>
              <a:lnTo>
                <a:pt x="2970509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A08B9-11D3-44AB-86CF-3C241CD533B1}">
      <dsp:nvSpPr>
        <dsp:cNvPr id="0" name=""/>
        <dsp:cNvSpPr/>
      </dsp:nvSpPr>
      <dsp:spPr>
        <a:xfrm>
          <a:off x="3886200" y="818752"/>
          <a:ext cx="990169" cy="34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1847"/>
              </a:lnTo>
              <a:lnTo>
                <a:pt x="990169" y="171847"/>
              </a:lnTo>
              <a:lnTo>
                <a:pt x="990169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BA936-E620-4798-8604-18153D6F7728}">
      <dsp:nvSpPr>
        <dsp:cNvPr id="0" name=""/>
        <dsp:cNvSpPr/>
      </dsp:nvSpPr>
      <dsp:spPr>
        <a:xfrm>
          <a:off x="2896030" y="818752"/>
          <a:ext cx="990169" cy="343695"/>
        </a:xfrm>
        <a:custGeom>
          <a:avLst/>
          <a:gdLst/>
          <a:ahLst/>
          <a:cxnLst/>
          <a:rect l="0" t="0" r="0" b="0"/>
          <a:pathLst>
            <a:path>
              <a:moveTo>
                <a:pt x="990169" y="0"/>
              </a:moveTo>
              <a:lnTo>
                <a:pt x="990169" y="171847"/>
              </a:lnTo>
              <a:lnTo>
                <a:pt x="0" y="171847"/>
              </a:lnTo>
              <a:lnTo>
                <a:pt x="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2FACD-57DE-46A2-8238-E5F3825291E9}">
      <dsp:nvSpPr>
        <dsp:cNvPr id="0" name=""/>
        <dsp:cNvSpPr/>
      </dsp:nvSpPr>
      <dsp:spPr>
        <a:xfrm>
          <a:off x="915690" y="818752"/>
          <a:ext cx="2970509" cy="343695"/>
        </a:xfrm>
        <a:custGeom>
          <a:avLst/>
          <a:gdLst/>
          <a:ahLst/>
          <a:cxnLst/>
          <a:rect l="0" t="0" r="0" b="0"/>
          <a:pathLst>
            <a:path>
              <a:moveTo>
                <a:pt x="2970509" y="0"/>
              </a:moveTo>
              <a:lnTo>
                <a:pt x="2970509" y="171847"/>
              </a:lnTo>
              <a:lnTo>
                <a:pt x="0" y="171847"/>
              </a:lnTo>
              <a:lnTo>
                <a:pt x="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7AA49-4E8B-47A6-8D8E-C109F4F33403}">
      <dsp:nvSpPr>
        <dsp:cNvPr id="0" name=""/>
        <dsp:cNvSpPr/>
      </dsp:nvSpPr>
      <dsp:spPr>
        <a:xfrm>
          <a:off x="1828799" y="430"/>
          <a:ext cx="4114801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sz="3500" b="1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sp:txBody>
      <dsp:txXfrm>
        <a:off x="1828799" y="430"/>
        <a:ext cx="4114801" cy="818322"/>
      </dsp:txXfrm>
    </dsp:sp>
    <dsp:sp modelId="{5F5FCCA7-EAA4-433A-9E1F-0AF2A13F4001}">
      <dsp:nvSpPr>
        <dsp:cNvPr id="0" name=""/>
        <dsp:cNvSpPr/>
      </dsp:nvSpPr>
      <dsp:spPr>
        <a:xfrm>
          <a:off x="97368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</a:t>
          </a:r>
        </a:p>
      </dsp:txBody>
      <dsp:txXfrm>
        <a:off x="97368" y="1162447"/>
        <a:ext cx="1636644" cy="818322"/>
      </dsp:txXfrm>
    </dsp:sp>
    <dsp:sp modelId="{622149C9-66A4-4E46-906C-726A0EC59A64}">
      <dsp:nvSpPr>
        <dsp:cNvPr id="0" name=""/>
        <dsp:cNvSpPr/>
      </dsp:nvSpPr>
      <dsp:spPr>
        <a:xfrm>
          <a:off x="2077708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</a:t>
          </a:r>
        </a:p>
      </dsp:txBody>
      <dsp:txXfrm>
        <a:off x="2077708" y="1162447"/>
        <a:ext cx="1636644" cy="818322"/>
      </dsp:txXfrm>
    </dsp:sp>
    <dsp:sp modelId="{62A6AC63-6B08-4181-91A2-E45C7C04B8DA}">
      <dsp:nvSpPr>
        <dsp:cNvPr id="0" name=""/>
        <dsp:cNvSpPr/>
      </dsp:nvSpPr>
      <dsp:spPr>
        <a:xfrm>
          <a:off x="405804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C</a:t>
          </a:r>
        </a:p>
      </dsp:txBody>
      <dsp:txXfrm>
        <a:off x="4058047" y="1162447"/>
        <a:ext cx="1636644" cy="818322"/>
      </dsp:txXfrm>
    </dsp:sp>
    <dsp:sp modelId="{B65A4506-0351-425B-A926-009AFD685489}">
      <dsp:nvSpPr>
        <dsp:cNvPr id="0" name=""/>
        <dsp:cNvSpPr/>
      </dsp:nvSpPr>
      <dsp:spPr>
        <a:xfrm>
          <a:off x="603838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sp:txBody>
      <dsp:txXfrm>
        <a:off x="6038387" y="1162447"/>
        <a:ext cx="1636644" cy="8183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3FDBF-5E36-46D3-9DCC-313838B785CD}">
      <dsp:nvSpPr>
        <dsp:cNvPr id="0" name=""/>
        <dsp:cNvSpPr/>
      </dsp:nvSpPr>
      <dsp:spPr>
        <a:xfrm>
          <a:off x="3840479" y="818752"/>
          <a:ext cx="91440" cy="3436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0CC825-4452-4007-B3F9-A3B0143B8D94}">
      <dsp:nvSpPr>
        <dsp:cNvPr id="0" name=""/>
        <dsp:cNvSpPr/>
      </dsp:nvSpPr>
      <dsp:spPr>
        <a:xfrm>
          <a:off x="1905001" y="430"/>
          <a:ext cx="3962397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sz="3400" b="1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sp:txBody>
      <dsp:txXfrm>
        <a:off x="1905001" y="430"/>
        <a:ext cx="3962397" cy="818322"/>
      </dsp:txXfrm>
    </dsp:sp>
    <dsp:sp modelId="{C3800172-6F10-4879-9F7A-444FB2EA6958}">
      <dsp:nvSpPr>
        <dsp:cNvPr id="0" name=""/>
        <dsp:cNvSpPr/>
      </dsp:nvSpPr>
      <dsp:spPr>
        <a:xfrm>
          <a:off x="306787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sp:txBody>
      <dsp:txXfrm>
        <a:off x="3067877" y="1162447"/>
        <a:ext cx="1636644" cy="8183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B6B86-28E4-4530-9BB9-1AE15720F61F}">
      <dsp:nvSpPr>
        <dsp:cNvPr id="0" name=""/>
        <dsp:cNvSpPr/>
      </dsp:nvSpPr>
      <dsp:spPr>
        <a:xfrm>
          <a:off x="3840480" y="818752"/>
          <a:ext cx="91440" cy="3436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DACD1-712D-4350-89F5-F29C2F361300}">
      <dsp:nvSpPr>
        <dsp:cNvPr id="0" name=""/>
        <dsp:cNvSpPr/>
      </dsp:nvSpPr>
      <dsp:spPr>
        <a:xfrm>
          <a:off x="1981203" y="430"/>
          <a:ext cx="3809993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sp:txBody>
      <dsp:txXfrm>
        <a:off x="1981203" y="430"/>
        <a:ext cx="3809993" cy="818322"/>
      </dsp:txXfrm>
    </dsp:sp>
    <dsp:sp modelId="{0476CE99-881E-490A-B6AE-671C86914EE6}">
      <dsp:nvSpPr>
        <dsp:cNvPr id="0" name=""/>
        <dsp:cNvSpPr/>
      </dsp:nvSpPr>
      <dsp:spPr>
        <a:xfrm>
          <a:off x="306787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sp:txBody>
      <dsp:txXfrm>
        <a:off x="3067877" y="1162447"/>
        <a:ext cx="1636644" cy="8183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8D8D6-6C5A-4D6F-AC4C-30A5465C3D8D}">
      <dsp:nvSpPr>
        <dsp:cNvPr id="0" name=""/>
        <dsp:cNvSpPr/>
      </dsp:nvSpPr>
      <dsp:spPr>
        <a:xfrm>
          <a:off x="3840479" y="818752"/>
          <a:ext cx="91440" cy="3436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3695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60F3C-BAE7-4C44-AF46-33136E6E3235}">
      <dsp:nvSpPr>
        <dsp:cNvPr id="0" name=""/>
        <dsp:cNvSpPr/>
      </dsp:nvSpPr>
      <dsp:spPr>
        <a:xfrm>
          <a:off x="1905001" y="430"/>
          <a:ext cx="3962397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Husband == </a:t>
          </a:r>
          <a:r>
            <a:rPr kumimoji="0" lang="en-US" sz="3400" b="1" i="0" u="none" strike="noStrike" kern="1200" cap="none" normalizeH="0" baseline="0" dirty="0">
              <a:ln>
                <a:noFill/>
              </a:ln>
              <a:solidFill>
                <a:schemeClr val="hlink"/>
              </a:solidFill>
              <a:effectLst/>
              <a:latin typeface="Tahoma" pitchFamily="34" charset="0"/>
            </a:rPr>
            <a:t>Wife</a:t>
          </a:r>
        </a:p>
      </dsp:txBody>
      <dsp:txXfrm>
        <a:off x="1905001" y="430"/>
        <a:ext cx="3962397" cy="818322"/>
      </dsp:txXfrm>
    </dsp:sp>
    <dsp:sp modelId="{5B414CEE-182F-41CC-B302-47043D8B4F0F}">
      <dsp:nvSpPr>
        <dsp:cNvPr id="0" name=""/>
        <dsp:cNvSpPr/>
      </dsp:nvSpPr>
      <dsp:spPr>
        <a:xfrm>
          <a:off x="3067877" y="1162447"/>
          <a:ext cx="1636644" cy="8183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PC</a:t>
          </a:r>
        </a:p>
      </dsp:txBody>
      <dsp:txXfrm>
        <a:off x="3067877" y="1162447"/>
        <a:ext cx="1636644" cy="818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7D3FE0A-9636-478D-990F-C760196F4C72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CFADAE9-5A34-4E79-8F32-D4A263BB0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1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14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90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99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67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85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66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13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96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3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6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99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1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84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96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35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61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57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8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7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05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3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03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06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74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DAE9-5A34-4E79-8F32-D4A263BB0D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5FB4-D499-4263-93BF-D8E6B21AA7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59397-FD02-4226-AF5C-6AE40AE1BB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BDA0A-79C2-44DD-B115-6DB53308FC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4544E61-7565-49D2-87E7-5250037721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E5A3-473F-403E-BBAB-5B4835D76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A9D94-C178-4B93-97A9-AA1D85DCA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F03-6875-4FDC-8ECF-53D315D2DF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FBFF0-FA8F-4819-A070-19C50DFFB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D4E6-1436-4196-A759-64944B06E1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8A16E-8C31-4182-B206-4C9C71FD92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C50947B-D77D-4BF9-8DCC-DC6EA9DBC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3F46EF3-968A-46A9-BB8A-62E05F2CF1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DF62D4-2DE6-F924-0D53-F5DF4DD76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94" y="155448"/>
            <a:ext cx="8153905" cy="1252728"/>
          </a:xfrm>
        </p:spPr>
        <p:txBody>
          <a:bodyPr/>
          <a:lstStyle/>
          <a:p>
            <a:r>
              <a:rPr lang="en-US" dirty="0"/>
              <a:t>The 20 Coin Problem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70392A-D7A0-AE85-9712-F6CCABF29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A2F2-B908-3020-4C31-6694BCBD5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A7B0D-60EC-4882-9B8C-593AA00535DE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2C18C-5DE1-B9D2-8F16-EF4D44BA7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981200"/>
            <a:ext cx="809625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69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41" name="Rectangle 1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When Pretermitted Child NOT Entitled to a Share</a:t>
            </a:r>
          </a:p>
        </p:txBody>
      </p:sp>
      <p:sp>
        <p:nvSpPr>
          <p:cNvPr id="103442" name="Rectangle 18"/>
          <p:cNvSpPr>
            <a:spLocks noGrp="1" noChangeArrowheads="1"/>
          </p:cNvSpPr>
          <p:nvPr>
            <p:ph idx="1"/>
          </p:nvPr>
        </p:nvSpPr>
        <p:spPr>
          <a:xfrm>
            <a:off x="457200" y="2017713"/>
            <a:ext cx="8497888" cy="4383087"/>
          </a:xfrm>
        </p:spPr>
        <p:txBody>
          <a:bodyPr/>
          <a:lstStyle/>
          <a:p>
            <a:r>
              <a:rPr lang="en-US" b="1" dirty="0"/>
              <a:t> 1. T provided for PC in will, or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2. T provided for PC by non-probate asset</a:t>
            </a:r>
          </a:p>
          <a:p>
            <a:pPr lvl="1"/>
            <a:r>
              <a:rPr lang="en-US" b="1" dirty="0"/>
              <a:t>For example,</a:t>
            </a:r>
          </a:p>
          <a:p>
            <a:pPr lvl="2"/>
            <a:r>
              <a:rPr lang="en-US" b="1" dirty="0"/>
              <a:t>As a beneficiary of a life insurance policy.</a:t>
            </a:r>
          </a:p>
          <a:p>
            <a:pPr lvl="2"/>
            <a:r>
              <a:rPr lang="en-US" b="1" dirty="0"/>
              <a:t>As a pay on death beneficiary of a bank account.</a:t>
            </a:r>
            <a:br>
              <a:rPr lang="en-US" b="1" dirty="0"/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4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41" name="Rectangle 1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When Pretermitted Child NOT Entitled to a Share</a:t>
            </a:r>
          </a:p>
        </p:txBody>
      </p:sp>
      <p:sp>
        <p:nvSpPr>
          <p:cNvPr id="103442" name="Rectangle 18"/>
          <p:cNvSpPr>
            <a:spLocks noGrp="1" noChangeArrowheads="1"/>
          </p:cNvSpPr>
          <p:nvPr>
            <p:ph idx="1"/>
          </p:nvPr>
        </p:nvSpPr>
        <p:spPr>
          <a:xfrm>
            <a:off x="323056" y="1828800"/>
            <a:ext cx="8497888" cy="4800600"/>
          </a:xfrm>
        </p:spPr>
        <p:txBody>
          <a:bodyPr/>
          <a:lstStyle/>
          <a:p>
            <a:r>
              <a:rPr lang="en-US" b="1" dirty="0"/>
              <a:t> 1. T provided for PC in will, or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2. T provided for PC by non-probate asset, or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3. T mentioned PC in will.</a:t>
            </a:r>
          </a:p>
          <a:p>
            <a:pPr lvl="1"/>
            <a:r>
              <a:rPr lang="en-US" b="1" dirty="0"/>
              <a:t>Example</a:t>
            </a:r>
          </a:p>
          <a:p>
            <a:pPr lvl="2"/>
            <a:r>
              <a:rPr lang="en-US" b="1" dirty="0"/>
              <a:t>“I intentionally make no provision for any child born or adopted after I execute this will.”</a:t>
            </a:r>
          </a:p>
          <a:p>
            <a:pPr lvl="3"/>
            <a:r>
              <a:rPr lang="en-US" b="1" dirty="0"/>
              <a:t>Who “really” wants this provision?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0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If Will Makes No Gift to Testator’s Children -- Situations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SzTx/>
              <a:buFont typeface="+mj-lt"/>
              <a:buAutoNum type="arabicPeriod"/>
            </a:pPr>
            <a:r>
              <a:rPr lang="en-US" b="1" dirty="0"/>
              <a:t>Testator had no children at time of will execution.</a:t>
            </a:r>
          </a:p>
          <a:p>
            <a:pPr marL="609600" indent="-609600">
              <a:buSzTx/>
              <a:buFont typeface="Wingdings" pitchFamily="2" charset="2"/>
              <a:buAutoNum type="arabicPeriod"/>
            </a:pPr>
            <a:endParaRPr lang="en-US" b="1" dirty="0"/>
          </a:p>
          <a:p>
            <a:pPr marL="514350" indent="-514350">
              <a:buSzTx/>
              <a:buFont typeface="+mj-lt"/>
              <a:buAutoNum type="arabicPeriod"/>
            </a:pPr>
            <a:r>
              <a:rPr lang="en-US" b="1" dirty="0"/>
              <a:t>Testator has one or more children at time of will execution but leaves them nothing.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If Will Makes No Gift to Testator’s Children -- Computation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SzTx/>
              <a:buFont typeface="+mj-lt"/>
              <a:buAutoNum type="arabicPeriod"/>
            </a:pPr>
            <a:r>
              <a:rPr lang="en-US" b="1" dirty="0"/>
              <a:t>Ascertain amount of estate </a:t>
            </a:r>
            <a:r>
              <a:rPr lang="en-US" b="1" u="sng" dirty="0"/>
              <a:t>not</a:t>
            </a:r>
            <a:r>
              <a:rPr lang="en-US" b="1" dirty="0"/>
              <a:t> passing to PC’s other parent.</a:t>
            </a:r>
          </a:p>
          <a:p>
            <a:pPr marL="609600" indent="-609600">
              <a:buSzTx/>
              <a:buFont typeface="Wingdings" pitchFamily="2" charset="2"/>
              <a:buAutoNum type="arabicPeriod"/>
            </a:pPr>
            <a:endParaRPr lang="en-US" b="1" dirty="0"/>
          </a:p>
          <a:p>
            <a:pPr marL="514350" indent="-514350">
              <a:buSzTx/>
              <a:buFont typeface="+mj-lt"/>
              <a:buAutoNum type="arabicPeriod"/>
            </a:pPr>
            <a:r>
              <a:rPr lang="en-US" b="1" dirty="0"/>
              <a:t>Give PC share of this amount as if Testator died intestate with no surviving spouse.</a:t>
            </a:r>
          </a:p>
          <a:p>
            <a:pPr marL="1072134" lvl="2" indent="-514350"/>
            <a:r>
              <a:rPr lang="en-US" b="1" dirty="0"/>
              <a:t>Pretend this amount (community one-half plus separate property) is individual property when doing the computation.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10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If Will Provides for at Least 1 of Testator’s Then Living Children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8763000" cy="4535487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SzTx/>
              <a:buFont typeface="+mj-lt"/>
              <a:buAutoNum type="arabicPeriod"/>
            </a:pPr>
            <a:r>
              <a:rPr lang="en-US" sz="2800" b="1" dirty="0"/>
              <a:t>Ascertain amount of estate given to T’s children.</a:t>
            </a:r>
          </a:p>
          <a:p>
            <a:pPr marL="514350" indent="-514350">
              <a:spcAft>
                <a:spcPts val="1200"/>
              </a:spcAft>
              <a:buSzTx/>
              <a:buFont typeface="+mj-lt"/>
              <a:buAutoNum type="arabicPeriod"/>
            </a:pPr>
            <a:r>
              <a:rPr lang="en-US" sz="2800" b="1" dirty="0"/>
              <a:t>Ascertain number of children beneficiaries.</a:t>
            </a:r>
          </a:p>
          <a:p>
            <a:pPr marL="514350" indent="-514350">
              <a:spcAft>
                <a:spcPts val="1200"/>
              </a:spcAft>
              <a:buSzTx/>
              <a:buFont typeface="+mj-lt"/>
              <a:buAutoNum type="arabicPeriod"/>
            </a:pPr>
            <a:r>
              <a:rPr lang="en-US" sz="2800" b="1" dirty="0"/>
              <a:t>Ascertain number of PCs.</a:t>
            </a:r>
          </a:p>
          <a:p>
            <a:pPr marL="514350" indent="-514350">
              <a:spcAft>
                <a:spcPts val="1200"/>
              </a:spcAft>
              <a:buSzTx/>
              <a:buFont typeface="+mj-lt"/>
              <a:buAutoNum type="arabicPeriod"/>
            </a:pPr>
            <a:r>
              <a:rPr lang="en-US" sz="2800" b="1" dirty="0"/>
              <a:t>Add Bs plus PCs (Step 2 + Step 3).</a:t>
            </a:r>
          </a:p>
          <a:p>
            <a:pPr marL="514350" indent="-514350">
              <a:spcAft>
                <a:spcPts val="1200"/>
              </a:spcAft>
              <a:buSzTx/>
              <a:buFont typeface="+mj-lt"/>
              <a:buAutoNum type="arabicPeriod"/>
            </a:pPr>
            <a:r>
              <a:rPr lang="en-US" sz="2800" b="1" dirty="0"/>
              <a:t>Divide Step 1/Step 4 to determine amount each PC receives.</a:t>
            </a:r>
          </a:p>
          <a:p>
            <a:pPr marL="514350" indent="-514350">
              <a:spcAft>
                <a:spcPts val="1200"/>
              </a:spcAft>
              <a:buSzTx/>
              <a:buFont typeface="+mj-lt"/>
              <a:buAutoNum type="arabicPeriod"/>
            </a:pPr>
            <a:r>
              <a:rPr lang="en-US" sz="2800" b="1" dirty="0"/>
              <a:t>Gifts to other children reduced proportionately using the left/given formula.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8486775" cy="852487"/>
          </a:xfrm>
        </p:spPr>
        <p:txBody>
          <a:bodyPr/>
          <a:lstStyle/>
          <a:p>
            <a:r>
              <a:rPr lang="en-US" b="1" dirty="0"/>
              <a:t>Problem 5(a)</a:t>
            </a:r>
          </a:p>
        </p:txBody>
      </p:sp>
      <p:sp>
        <p:nvSpPr>
          <p:cNvPr id="109619" name="Rectangle 51"/>
          <p:cNvSpPr>
            <a:spLocks noGrp="1" noChangeArrowheads="1"/>
          </p:cNvSpPr>
          <p:nvPr>
            <p:ph type="body" sz="half" idx="2"/>
          </p:nvPr>
        </p:nvSpPr>
        <p:spPr>
          <a:xfrm>
            <a:off x="477078" y="4800600"/>
            <a:ext cx="7772400" cy="1408113"/>
          </a:xfrm>
        </p:spPr>
        <p:txBody>
          <a:bodyPr/>
          <a:lstStyle/>
          <a:p>
            <a:pPr algn="ctr"/>
            <a:r>
              <a:rPr lang="en-US" sz="2800" b="1" dirty="0"/>
              <a:t>W’s will gives her entire estate to H</a:t>
            </a:r>
            <a:r>
              <a:rPr lang="en-US" sz="2800" dirty="0"/>
              <a:t>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47466402"/>
              </p:ext>
            </p:extLst>
          </p:nvPr>
        </p:nvGraphicFramePr>
        <p:xfrm>
          <a:off x="609600" y="2286000"/>
          <a:ext cx="80010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4E61-7565-49D2-87E7-52500377214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8486775" cy="852487"/>
          </a:xfrm>
        </p:spPr>
        <p:txBody>
          <a:bodyPr/>
          <a:lstStyle/>
          <a:p>
            <a:r>
              <a:rPr lang="en-US" b="1" dirty="0"/>
              <a:t>Problem 5(b)</a:t>
            </a:r>
          </a:p>
        </p:txBody>
      </p:sp>
      <p:sp>
        <p:nvSpPr>
          <p:cNvPr id="112654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4724400"/>
            <a:ext cx="7772400" cy="1408113"/>
          </a:xfrm>
        </p:spPr>
        <p:txBody>
          <a:bodyPr/>
          <a:lstStyle/>
          <a:p>
            <a:pPr algn="ctr"/>
            <a:r>
              <a:rPr lang="en-US" sz="2800" b="1" dirty="0"/>
              <a:t>W’s will gives $25,000 to H and the residuary worth $400,000 to the American Red Cross.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29188108"/>
              </p:ext>
            </p:extLst>
          </p:nvPr>
        </p:nvGraphicFramePr>
        <p:xfrm>
          <a:off x="838200" y="2286000"/>
          <a:ext cx="77724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4E61-7565-49D2-87E7-525003772145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14313"/>
            <a:ext cx="8410575" cy="852487"/>
          </a:xfrm>
        </p:spPr>
        <p:txBody>
          <a:bodyPr/>
          <a:lstStyle/>
          <a:p>
            <a:r>
              <a:rPr lang="en-US" b="1" dirty="0"/>
              <a:t>Problem 5(c)</a:t>
            </a:r>
          </a:p>
        </p:txBody>
      </p:sp>
      <p:sp>
        <p:nvSpPr>
          <p:cNvPr id="113678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852487" y="4724400"/>
            <a:ext cx="7772400" cy="1408113"/>
          </a:xfrm>
        </p:spPr>
        <p:txBody>
          <a:bodyPr/>
          <a:lstStyle/>
          <a:p>
            <a:pPr algn="ctr"/>
            <a:r>
              <a:rPr lang="en-US" sz="2800" b="1" dirty="0"/>
              <a:t>W’s will gives her entire estate worth $500,000 to the American Red Cross.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39762340"/>
              </p:ext>
            </p:extLst>
          </p:nvPr>
        </p:nvGraphicFramePr>
        <p:xfrm>
          <a:off x="609600" y="2209800"/>
          <a:ext cx="77724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4E61-7565-49D2-87E7-525003772145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14313"/>
            <a:ext cx="8410575" cy="1004887"/>
          </a:xfrm>
        </p:spPr>
        <p:txBody>
          <a:bodyPr/>
          <a:lstStyle/>
          <a:p>
            <a:r>
              <a:rPr lang="en-US" b="1" dirty="0"/>
              <a:t>Problem 5(d)</a:t>
            </a:r>
          </a:p>
        </p:txBody>
      </p:sp>
      <p:sp>
        <p:nvSpPr>
          <p:cNvPr id="114702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509682" y="4419600"/>
            <a:ext cx="7772400" cy="19812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b="1" dirty="0"/>
              <a:t>W’s will gives:</a:t>
            </a:r>
          </a:p>
          <a:p>
            <a:pPr lvl="1" algn="ctr"/>
            <a:r>
              <a:rPr lang="en-US" sz="2400" b="1" dirty="0"/>
              <a:t>$50,000 to A</a:t>
            </a:r>
          </a:p>
          <a:p>
            <a:pPr lvl="1" algn="ctr"/>
            <a:r>
              <a:rPr lang="en-US" sz="2400" b="1" dirty="0"/>
              <a:t>$30,000 to B</a:t>
            </a:r>
          </a:p>
          <a:p>
            <a:pPr lvl="1" algn="ctr"/>
            <a:r>
              <a:rPr lang="en-US" sz="2400" b="1" dirty="0"/>
              <a:t>$20,000 to C</a:t>
            </a:r>
          </a:p>
          <a:p>
            <a:pPr lvl="1" algn="ctr"/>
            <a:r>
              <a:rPr lang="en-US" sz="2400" b="1" dirty="0"/>
              <a:t>Residuary worth $200,000 to BFF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34927713"/>
              </p:ext>
            </p:extLst>
          </p:nvPr>
        </p:nvGraphicFramePr>
        <p:xfrm>
          <a:off x="569229" y="1981200"/>
          <a:ext cx="77724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4E61-7565-49D2-87E7-525003772145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14313"/>
            <a:ext cx="8639175" cy="928687"/>
          </a:xfrm>
        </p:spPr>
        <p:txBody>
          <a:bodyPr/>
          <a:lstStyle/>
          <a:p>
            <a:r>
              <a:rPr lang="en-US" b="1" dirty="0"/>
              <a:t>Problem 5(e)</a:t>
            </a:r>
          </a:p>
        </p:txBody>
      </p:sp>
      <p:sp>
        <p:nvSpPr>
          <p:cNvPr id="115726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4724400"/>
            <a:ext cx="7772400" cy="1408113"/>
          </a:xfrm>
        </p:spPr>
        <p:txBody>
          <a:bodyPr/>
          <a:lstStyle/>
          <a:p>
            <a:pPr algn="ctr"/>
            <a:r>
              <a:rPr lang="en-US" sz="2800" b="1" dirty="0"/>
              <a:t>W’s will gives $100,000 to A and residuary worth $250,000 to the Tech Law Foundation.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13721239"/>
              </p:ext>
            </p:extLst>
          </p:nvPr>
        </p:nvGraphicFramePr>
        <p:xfrm>
          <a:off x="533400" y="2286000"/>
          <a:ext cx="77724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4E61-7565-49D2-87E7-525003772145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92ECE-AC0A-4028-9BEE-3FB6401B3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23900"/>
            <a:ext cx="5410200" cy="5410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E19D2-42CD-4888-AD52-13D9CF39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1EA8FE-570B-4D22-ADA1-27850D804C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53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14313"/>
            <a:ext cx="8562975" cy="1004887"/>
          </a:xfrm>
        </p:spPr>
        <p:txBody>
          <a:bodyPr/>
          <a:lstStyle/>
          <a:p>
            <a:r>
              <a:rPr lang="en-US" b="1" dirty="0"/>
              <a:t>Problem 5(f)</a:t>
            </a:r>
          </a:p>
        </p:txBody>
      </p:sp>
      <p:sp>
        <p:nvSpPr>
          <p:cNvPr id="116750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776287" y="4724400"/>
            <a:ext cx="7772400" cy="1676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b="1" dirty="0"/>
              <a:t>Wife named PC as the beneficiary of her life insurance policy worth $10,000.   Wife’s estate is worth $300,000 with each of A, B, &amp; C getting $100,000.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91042062"/>
              </p:ext>
            </p:extLst>
          </p:nvPr>
        </p:nvGraphicFramePr>
        <p:xfrm>
          <a:off x="838200" y="2286000"/>
          <a:ext cx="77724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4E61-7565-49D2-87E7-525003772145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14313"/>
            <a:ext cx="8562975" cy="77628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Problem 6(a)</a:t>
            </a:r>
          </a:p>
        </p:txBody>
      </p:sp>
      <p:sp>
        <p:nvSpPr>
          <p:cNvPr id="117774" name="Rectangle 14"/>
          <p:cNvSpPr>
            <a:spLocks noGrp="1" noChangeArrowheads="1"/>
          </p:cNvSpPr>
          <p:nvPr>
            <p:ph type="body" sz="half" idx="2"/>
          </p:nvPr>
        </p:nvSpPr>
        <p:spPr>
          <a:xfrm>
            <a:off x="776287" y="4876800"/>
            <a:ext cx="7772400" cy="1408113"/>
          </a:xfrm>
        </p:spPr>
        <p:txBody>
          <a:bodyPr/>
          <a:lstStyle/>
          <a:p>
            <a:pPr algn="ctr"/>
            <a:r>
              <a:rPr lang="en-US" sz="2800" b="1" dirty="0"/>
              <a:t>W’s will gives her entire estate to H.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50974919"/>
              </p:ext>
            </p:extLst>
          </p:nvPr>
        </p:nvGraphicFramePr>
        <p:xfrm>
          <a:off x="762000" y="2286000"/>
          <a:ext cx="77724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4E61-7565-49D2-87E7-525003772145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8486775" cy="852487"/>
          </a:xfrm>
        </p:spPr>
        <p:txBody>
          <a:bodyPr/>
          <a:lstStyle/>
          <a:p>
            <a:r>
              <a:rPr lang="en-US" b="1" dirty="0"/>
              <a:t>Problem 6(b)</a:t>
            </a:r>
          </a:p>
        </p:txBody>
      </p:sp>
      <p:sp>
        <p:nvSpPr>
          <p:cNvPr id="118792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814387" y="4724400"/>
            <a:ext cx="7772400" cy="140811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b="1" dirty="0"/>
              <a:t>W’s will gives $25,000 to H and</a:t>
            </a:r>
            <a:br>
              <a:rPr lang="en-US" sz="2800" b="1" dirty="0"/>
            </a:br>
            <a:r>
              <a:rPr lang="en-US" sz="2800" b="1" dirty="0"/>
              <a:t>the residuary worth $250,000 to the American Red Cross.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76827301"/>
              </p:ext>
            </p:extLst>
          </p:nvPr>
        </p:nvGraphicFramePr>
        <p:xfrm>
          <a:off x="685800" y="2286000"/>
          <a:ext cx="77724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4E61-7565-49D2-87E7-52500377214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14313"/>
            <a:ext cx="8410575" cy="928687"/>
          </a:xfrm>
        </p:spPr>
        <p:txBody>
          <a:bodyPr/>
          <a:lstStyle/>
          <a:p>
            <a:r>
              <a:rPr lang="en-US" b="1" dirty="0"/>
              <a:t>Problem 6(c)</a:t>
            </a:r>
          </a:p>
        </p:txBody>
      </p:sp>
      <p:sp>
        <p:nvSpPr>
          <p:cNvPr id="11981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852487" y="4724400"/>
            <a:ext cx="7772400" cy="1408113"/>
          </a:xfrm>
        </p:spPr>
        <p:txBody>
          <a:bodyPr/>
          <a:lstStyle/>
          <a:p>
            <a:pPr algn="ctr"/>
            <a:r>
              <a:rPr lang="en-US" sz="2800" b="1" dirty="0"/>
              <a:t>W’s will gives her entire estate worth $100,000 to the American Red Cross.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51216826"/>
              </p:ext>
            </p:extLst>
          </p:nvPr>
        </p:nvGraphicFramePr>
        <p:xfrm>
          <a:off x="762000" y="2286000"/>
          <a:ext cx="77724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44E61-7565-49D2-87E7-52500377214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7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endParaRPr lang="en-US" dirty="0"/>
          </a:p>
          <a:p>
            <a:pPr marL="118872" indent="0">
              <a:buNone/>
            </a:pPr>
            <a:r>
              <a:rPr lang="en-US" dirty="0"/>
              <a:t>	</a:t>
            </a:r>
            <a:r>
              <a:rPr lang="en-US" b="1" dirty="0"/>
              <a:t>Concubine – Husband == Wife</a:t>
            </a:r>
          </a:p>
          <a:p>
            <a:pPr marL="118872" indent="0">
              <a:buNone/>
            </a:pPr>
            <a:endParaRPr lang="en-US" b="1" dirty="0"/>
          </a:p>
          <a:p>
            <a:pPr marL="118872" indent="0">
              <a:buNone/>
            </a:pPr>
            <a:endParaRPr lang="en-US" b="1" dirty="0"/>
          </a:p>
          <a:p>
            <a:pPr marL="118872" indent="0">
              <a:buNone/>
            </a:pPr>
            <a:r>
              <a:rPr lang="en-US" b="1" dirty="0"/>
              <a:t>			PC</a:t>
            </a:r>
          </a:p>
          <a:p>
            <a:pPr marL="118872" indent="0">
              <a:buNone/>
            </a:pPr>
            <a:endParaRPr lang="en-US" b="1" dirty="0"/>
          </a:p>
          <a:p>
            <a:r>
              <a:rPr lang="en-US" b="1" dirty="0"/>
              <a:t>	H’s will leaves entire estate to Wife.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29000" y="2667000"/>
            <a:ext cx="0" cy="1219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57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Ozuna</a:t>
            </a:r>
            <a:r>
              <a:rPr lang="en-US" i="1" dirty="0"/>
              <a:t> v. Wells Fargo</a:t>
            </a:r>
            <a:r>
              <a:rPr lang="en-US" dirty="0"/>
              <a:t> – p. 156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 names </a:t>
            </a:r>
            <a:r>
              <a:rPr lang="en-US" b="1" dirty="0" err="1"/>
              <a:t>Ozuna</a:t>
            </a:r>
            <a:r>
              <a:rPr lang="en-US" b="1" dirty="0"/>
              <a:t> as a will beneficiary.</a:t>
            </a:r>
          </a:p>
          <a:p>
            <a:endParaRPr lang="en-US" b="1" dirty="0"/>
          </a:p>
          <a:p>
            <a:r>
              <a:rPr lang="en-US" b="1" dirty="0"/>
              <a:t>Later, T adopts </a:t>
            </a:r>
            <a:r>
              <a:rPr lang="en-US" b="1" dirty="0" err="1"/>
              <a:t>Ozuna</a:t>
            </a:r>
            <a:r>
              <a:rPr lang="en-US" b="1" dirty="0"/>
              <a:t>.</a:t>
            </a:r>
          </a:p>
          <a:p>
            <a:endParaRPr lang="en-US" b="1" dirty="0"/>
          </a:p>
          <a:p>
            <a:r>
              <a:rPr lang="en-US" b="1" dirty="0"/>
              <a:t>T dies.</a:t>
            </a:r>
          </a:p>
          <a:p>
            <a:endParaRPr lang="en-US" b="1" dirty="0"/>
          </a:p>
          <a:p>
            <a:r>
              <a:rPr lang="en-US" b="1" dirty="0" err="1"/>
              <a:t>Ozuna</a:t>
            </a:r>
            <a:r>
              <a:rPr lang="en-US" b="1" dirty="0"/>
              <a:t> wants pretermitted child share  because it is larger than gift under the will.</a:t>
            </a:r>
          </a:p>
          <a:p>
            <a:endParaRPr lang="en-US" b="1" dirty="0"/>
          </a:p>
          <a:p>
            <a:r>
              <a:rPr lang="en-US" b="1" dirty="0"/>
              <a:t>How much does </a:t>
            </a:r>
            <a:r>
              <a:rPr lang="en-US" b="1" dirty="0" err="1"/>
              <a:t>Ozuna</a:t>
            </a:r>
            <a:r>
              <a:rPr lang="en-US" b="1" dirty="0"/>
              <a:t> receive?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49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4A51-D2FD-D44D-B609-F08995429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D9A97-1967-8F91-8EC6-539BDD38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4724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Always discuss with clients the possibility of a pretermitted child regardless of client’s age or reproductive ability and express that intent in the will.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Adopting a child is always possible and grandparents often adopt grandchildren.</a:t>
            </a:r>
          </a:p>
          <a:p>
            <a:pPr lvl="1"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Warn female married clients to talk to male partner about pretermitted child clause of male partner’s will.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8E14C-E15E-F1FD-B72B-32B4FA2D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26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815712-A16A-131C-CCEA-2B2890C0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 </a:t>
            </a:r>
            <a:r>
              <a:rPr lang="en-US" i="1"/>
              <a:t>re McDowell’s Estate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C3857F-661F-8926-BE08-794D185D3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2D4E6-1436-4196-A759-64944B06E17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99B96-27EE-F488-532C-84A591C80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904999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7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28BEE-8CF1-44A4-A5F8-FC3DFDACE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– Changes to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6CAAA-CEEA-4618-85C7-336E2CC4A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Change to testator</a:t>
            </a:r>
          </a:p>
          <a:p>
            <a:pPr lvl="1"/>
            <a:r>
              <a:rPr lang="en-US" b="1" dirty="0"/>
              <a:t>Marriage</a:t>
            </a:r>
          </a:p>
          <a:p>
            <a:pPr lvl="1"/>
            <a:r>
              <a:rPr lang="en-US" b="1" dirty="0"/>
              <a:t>Divorce</a:t>
            </a:r>
          </a:p>
          <a:p>
            <a:pPr lvl="1"/>
            <a:endParaRPr lang="en-US" b="1" dirty="0"/>
          </a:p>
          <a:p>
            <a:r>
              <a:rPr lang="en-US" b="1" dirty="0"/>
              <a:t>Change to testator’s children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D5666-2A44-42CA-BBD0-C5F038D3A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88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8077200" cy="1673352"/>
          </a:xfrm>
        </p:spPr>
        <p:txBody>
          <a:bodyPr/>
          <a:lstStyle/>
          <a:p>
            <a:pPr algn="ctr"/>
            <a:r>
              <a:rPr lang="en-US" dirty="0"/>
              <a:t>Pretermitted Children</a:t>
            </a:r>
          </a:p>
        </p:txBody>
      </p:sp>
      <p:pic>
        <p:nvPicPr>
          <p:cNvPr id="3" name="Picture 2" descr="http://kids.baristanet.com/files/2010/10/lefto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492610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45FB4-D499-4263-93BF-D8E6B21AA70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070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FE77-66C5-4B2D-9529-D0CE31457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UBE Alert!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18FD-C66C-454D-83A4-0D7CDDAF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9222-0443-4D5F-AB8C-A3DE118B26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439E34-A3E6-4BF4-8C9E-6039D6F6D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28" y="1408176"/>
            <a:ext cx="8229600" cy="462560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Pretermitted children is a common UBE topic.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FE49F4-51DF-417E-83F9-8F70462AD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3489"/>
            <a:ext cx="9144000" cy="187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98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Defined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Child born or adopted </a:t>
            </a:r>
            <a:r>
              <a:rPr lang="en-US" b="1" u="sng" dirty="0"/>
              <a:t>after</a:t>
            </a:r>
            <a:r>
              <a:rPr lang="en-US" b="1" dirty="0"/>
              <a:t> Testator executes the will.</a:t>
            </a:r>
          </a:p>
          <a:p>
            <a:pPr lvl="2"/>
            <a:r>
              <a:rPr lang="en-US" b="1" dirty="0"/>
              <a:t>Note:  Some states include children born </a:t>
            </a:r>
            <a:r>
              <a:rPr lang="en-US" b="1" i="1" dirty="0"/>
              <a:t>before</a:t>
            </a:r>
            <a:r>
              <a:rPr lang="en-US" b="1" dirty="0"/>
              <a:t> will execution who are:</a:t>
            </a:r>
          </a:p>
          <a:p>
            <a:pPr lvl="3"/>
            <a:r>
              <a:rPr lang="en-US" b="1" dirty="0"/>
              <a:t>omitted from the will, or</a:t>
            </a:r>
          </a:p>
          <a:p>
            <a:pPr lvl="3"/>
            <a:r>
              <a:rPr lang="en-US" b="1" dirty="0"/>
              <a:t>whom the testator erroneously believed were dead.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Governed by:</a:t>
            </a:r>
          </a:p>
          <a:p>
            <a:pPr lvl="1"/>
            <a:r>
              <a:rPr lang="en-US" b="1" dirty="0"/>
              <a:t>EC §§ 255.051-255.056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&amp;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Provide for “left-out” children by giving them a forced share under statutorily-specified circumstances.</a:t>
            </a:r>
          </a:p>
          <a:p>
            <a:pPr marL="118872" indent="0">
              <a:buNone/>
            </a:pPr>
            <a:endParaRPr lang="en-US" b="1" dirty="0"/>
          </a:p>
          <a:p>
            <a:r>
              <a:rPr lang="en-US" b="1" dirty="0"/>
              <a:t>Based on theory that the testator would have provided for them if he/she had known they would exist.</a:t>
            </a:r>
          </a:p>
          <a:p>
            <a:pPr lvl="1"/>
            <a:r>
              <a:rPr lang="en-US" b="1" dirty="0"/>
              <a:t>Statute designed to carry out a presumed intent but which may not match actual intent.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82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41" name="Rectangle 1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When Pretermitted Child NOT Entitled to a Share</a:t>
            </a:r>
          </a:p>
        </p:txBody>
      </p:sp>
      <p:sp>
        <p:nvSpPr>
          <p:cNvPr id="103442" name="Rectangle 18"/>
          <p:cNvSpPr>
            <a:spLocks noGrp="1" noChangeArrowheads="1"/>
          </p:cNvSpPr>
          <p:nvPr>
            <p:ph idx="1"/>
          </p:nvPr>
        </p:nvSpPr>
        <p:spPr>
          <a:xfrm>
            <a:off x="457200" y="2017713"/>
            <a:ext cx="8497888" cy="4383087"/>
          </a:xfrm>
        </p:spPr>
        <p:txBody>
          <a:bodyPr/>
          <a:lstStyle/>
          <a:p>
            <a:r>
              <a:rPr lang="en-US" b="1" dirty="0"/>
              <a:t> 1. T provided for PC in will</a:t>
            </a:r>
          </a:p>
          <a:p>
            <a:pPr lvl="1"/>
            <a:r>
              <a:rPr lang="en-US" b="1" dirty="0"/>
              <a:t>For example,</a:t>
            </a:r>
          </a:p>
          <a:p>
            <a:pPr lvl="2"/>
            <a:r>
              <a:rPr lang="en-US" b="1" dirty="0"/>
              <a:t>“I leave my ranch to my children.”</a:t>
            </a:r>
          </a:p>
          <a:p>
            <a:pPr lvl="2"/>
            <a:r>
              <a:rPr lang="en-US" b="1" dirty="0"/>
              <a:t>“I leave all my property to my spouse.  If my spouse predeceases me, I leave all my property to my children.”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5CAD2-E362-42EB-AD74-A2A93753CEC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626</TotalTime>
  <Words>905</Words>
  <Application>Microsoft Office PowerPoint</Application>
  <PresentationFormat>On-screen Show (4:3)</PresentationFormat>
  <Paragraphs>195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Corbel</vt:lpstr>
      <vt:lpstr>Tahoma</vt:lpstr>
      <vt:lpstr>Wingdings</vt:lpstr>
      <vt:lpstr>Wingdings 2</vt:lpstr>
      <vt:lpstr>Wingdings 3</vt:lpstr>
      <vt:lpstr>Module</vt:lpstr>
      <vt:lpstr>The 20 Coin Problem</vt:lpstr>
      <vt:lpstr>PowerPoint Presentation</vt:lpstr>
      <vt:lpstr>In re McDowell’s Estate</vt:lpstr>
      <vt:lpstr>Review – Changes to People</vt:lpstr>
      <vt:lpstr>Pretermitted Children</vt:lpstr>
      <vt:lpstr>UBE Alert!</vt:lpstr>
      <vt:lpstr>Defined</vt:lpstr>
      <vt:lpstr>Purpose &amp; Policy</vt:lpstr>
      <vt:lpstr>When Pretermitted Child NOT Entitled to a Share</vt:lpstr>
      <vt:lpstr>When Pretermitted Child NOT Entitled to a Share</vt:lpstr>
      <vt:lpstr>When Pretermitted Child NOT Entitled to a Share</vt:lpstr>
      <vt:lpstr>If Will Makes No Gift to Testator’s Children -- Situations</vt:lpstr>
      <vt:lpstr>If Will Makes No Gift to Testator’s Children -- Computation</vt:lpstr>
      <vt:lpstr>If Will Provides for at Least 1 of Testator’s Then Living Children</vt:lpstr>
      <vt:lpstr>Problem 5(a)</vt:lpstr>
      <vt:lpstr>Problem 5(b)</vt:lpstr>
      <vt:lpstr>Problem 5(c)</vt:lpstr>
      <vt:lpstr>Problem 5(d)</vt:lpstr>
      <vt:lpstr>Problem 5(e)</vt:lpstr>
      <vt:lpstr>Problem 5(f)</vt:lpstr>
      <vt:lpstr>Problem 6(a)</vt:lpstr>
      <vt:lpstr>Problem 6(b)</vt:lpstr>
      <vt:lpstr>Problem 6(c)</vt:lpstr>
      <vt:lpstr>Problem 7</vt:lpstr>
      <vt:lpstr>Ozuna v. Wells Fargo – p. 156</vt:lpstr>
      <vt:lpstr>Lessons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Gerry W. Beyer</dc:creator>
  <cp:lastModifiedBy>Gerry W. Beyer</cp:lastModifiedBy>
  <cp:revision>37</cp:revision>
  <cp:lastPrinted>2024-02-04T16:57:00Z</cp:lastPrinted>
  <dcterms:created xsi:type="dcterms:W3CDTF">2003-10-05T15:39:53Z</dcterms:created>
  <dcterms:modified xsi:type="dcterms:W3CDTF">2024-02-04T16:58:24Z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