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4970D-0CC7-4800-8BCB-863D3CB671A2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D4818-B8FB-47A7-83B7-965916B9F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30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ED22-3733-4CC0-80D0-59173BDF1059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5EF6-48A5-40AD-B4B6-F23F230C1D5C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EED-3E1D-42C2-A40E-48F3B1A5A044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38A1-533B-45B6-9984-C4D504995822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E595-627D-41AE-A715-7C716BCAE587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11BFB-9DEB-49F7-9522-3D01C161A31F}" type="datetime1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323-D2D5-42E4-AA7C-A607AAF7DE96}" type="datetime1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0592-96F8-43CB-8CBE-349935C6EDBF}" type="datetime1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9F2C-C0D5-4886-AB91-3E7FE093C9A6}" type="datetime1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EE59-71D0-48EF-B212-361334F651AB}" type="datetime1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45C25C8-77BB-4CDE-B67D-AE5430909D3E}" type="datetime1">
              <a:rPr lang="en-US" smtClean="0"/>
              <a:t>2/10/2019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150857F-7CD2-4406-8985-340E0B27DC5D}" type="datetime1">
              <a:rPr lang="en-US" smtClean="0"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Divorce</a:t>
            </a:r>
          </a:p>
        </p:txBody>
      </p:sp>
      <p:pic>
        <p:nvPicPr>
          <p:cNvPr id="3" name="Picture 2" descr="http://archfamilylaw.com/wp-content/uploads/2010/04/divorcefunny-300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76400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75766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 impact on will so ex-spouse beneficiary would still take.</a:t>
            </a:r>
          </a:p>
          <a:p>
            <a:endParaRPr lang="en-US" b="1" dirty="0"/>
          </a:p>
          <a:p>
            <a:r>
              <a:rPr lang="en-US" b="1" dirty="0"/>
              <a:t>Remember, divorce was rare and was considered a sin.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7982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 §§ 123.001 &amp; 123.002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The following provisions are void: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Ex-spouse as beneficiary.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Ex-spouse’s relatives as beneficiary (unless they are also the deceased spouse’s relatives).</a:t>
            </a:r>
          </a:p>
          <a:p>
            <a:pPr lvl="2"/>
            <a:r>
              <a:rPr lang="en-US" b="1" dirty="0"/>
              <a:t>Former step-children</a:t>
            </a:r>
          </a:p>
          <a:p>
            <a:pPr lvl="2"/>
            <a:r>
              <a:rPr lang="en-US" b="1" dirty="0"/>
              <a:t>Former in-laws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Ex-spouse as fiduciary (executor, guardian of children, trustee).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2705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 §§ 123.001 &amp; 123.002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Exceptions:</a:t>
            </a:r>
          </a:p>
          <a:p>
            <a:endParaRPr lang="en-US" b="1" dirty="0"/>
          </a:p>
          <a:p>
            <a:pPr lvl="1"/>
            <a:r>
              <a:rPr lang="en-US" b="1" dirty="0"/>
              <a:t>Remarriage of spouses to each other.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Will of deceased spouse expressly provides otherwise.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58856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 §§ 123.001 &amp; 123.002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Passage of voided gift:</a:t>
            </a:r>
          </a:p>
          <a:p>
            <a:endParaRPr lang="en-US" b="1" dirty="0"/>
          </a:p>
          <a:p>
            <a:pPr lvl="1"/>
            <a:r>
              <a:rPr lang="en-US" b="1" dirty="0"/>
              <a:t>As if ex-spouse predeceased the testator.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6758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0"/>
            <a:ext cx="8229600" cy="48542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Statute operates </a:t>
            </a:r>
            <a:r>
              <a:rPr lang="en-US" b="1" i="1" dirty="0"/>
              <a:t>only</a:t>
            </a:r>
            <a:r>
              <a:rPr lang="en-US" b="1" dirty="0"/>
              <a:t> upon a </a:t>
            </a:r>
            <a:r>
              <a:rPr lang="en-US" b="1" u="sng" dirty="0"/>
              <a:t>final</a:t>
            </a:r>
            <a:r>
              <a:rPr lang="en-US" b="1" dirty="0"/>
              <a:t> divorce – not after filing or while pending.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Thus, consider providing for this possibility in the will.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2895600"/>
            <a:ext cx="2143125" cy="214312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81284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422</TotalTime>
  <Words>109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Divorce</vt:lpstr>
      <vt:lpstr>Common Law</vt:lpstr>
      <vt:lpstr>EC §§ 123.001 &amp; 123.002</vt:lpstr>
      <vt:lpstr>EC §§ 123.001 &amp; 123.002</vt:lpstr>
      <vt:lpstr>EC §§ 123.001 &amp; 123.002</vt:lpstr>
      <vt:lpstr>Warning!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Divorce</dc:title>
  <dc:creator>Gerry W. Beyer</dc:creator>
  <cp:lastModifiedBy>Gerry Beyer</cp:lastModifiedBy>
  <cp:revision>13</cp:revision>
  <dcterms:created xsi:type="dcterms:W3CDTF">2010-09-19T21:50:44Z</dcterms:created>
  <dcterms:modified xsi:type="dcterms:W3CDTF">2019-02-10T15:36:51Z</dcterms:modified>
</cp:coreProperties>
</file>