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2D1AA-5000-423E-B4D2-0E3B8624654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3143B-C300-43B4-A4D8-596E0AEC7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3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00A7A-FFFF-479F-9E26-C5E0F744B00B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0A09-FCDF-46EE-82CE-FC422A87C494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74D5-C277-4AC7-9ED9-5A6DC5CE4852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61B8-98E4-4B86-80D8-1451B76B4C09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1069-75D7-4E3E-AD19-341E3E138C4E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A3E8-52DC-4C40-B18F-355AA0CF7F81}" type="datetime1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591A-147F-4C1A-ACD1-2AA43E3330C3}" type="datetime1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B2EF-EE3A-4B12-8C37-C0ECBEECE299}" type="datetime1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F8819-D5CB-4C87-B3D3-8E91C6C913E2}" type="datetime1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8C3F2-8AFC-4FBF-A470-BC41A43C069D}" type="datetime1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6D33AF4-5CE3-40A6-92A7-158905C9B5AA}" type="datetime1">
              <a:rPr lang="en-US" smtClean="0"/>
              <a:t>2/10/2019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9DD65EC-D1CC-4C6E-9058-6EDB51532F1B}" type="datetime1">
              <a:rPr lang="en-US" smtClean="0"/>
              <a:t>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Marriage</a:t>
            </a:r>
          </a:p>
        </p:txBody>
      </p:sp>
      <p:pic>
        <p:nvPicPr>
          <p:cNvPr id="3" name="Picture 2" descr="http://www.couplescompany.com/images/content/rin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03863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73903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Existing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No effect in Texas</a:t>
            </a:r>
          </a:p>
          <a:p>
            <a:endParaRPr lang="en-US" b="1" dirty="0"/>
          </a:p>
          <a:p>
            <a:pPr lvl="1"/>
            <a:r>
              <a:rPr lang="en-US" b="1" dirty="0"/>
              <a:t>But, community property now may be created.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F8175-DD1C-4EE7-A28C-6D99B9381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20334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Existing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Setting aside marriage after death if spouse lacked capacity to enter into marriage.</a:t>
            </a:r>
          </a:p>
          <a:p>
            <a:endParaRPr lang="en-US" b="1" dirty="0"/>
          </a:p>
          <a:p>
            <a:pPr lvl="1"/>
            <a:r>
              <a:rPr lang="en-US" b="1" dirty="0"/>
              <a:t>Review EC Chapter 123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7C915F-EC3B-4672-A58E-1F160C6EF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835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Existing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Other states</a:t>
            </a:r>
          </a:p>
          <a:p>
            <a:endParaRPr lang="en-US" b="1" dirty="0"/>
          </a:p>
          <a:p>
            <a:pPr lvl="1"/>
            <a:r>
              <a:rPr lang="en-US" b="1" dirty="0"/>
              <a:t>Irrelevant (</a:t>
            </a:r>
            <a:r>
              <a:rPr lang="en-US" b="1"/>
              <a:t>like Texas).</a:t>
            </a:r>
            <a:endParaRPr lang="en-US" b="1" dirty="0"/>
          </a:p>
          <a:p>
            <a:pPr lvl="1"/>
            <a:endParaRPr lang="en-US" b="1" dirty="0"/>
          </a:p>
          <a:p>
            <a:pPr lvl="1"/>
            <a:r>
              <a:rPr lang="en-US" b="1" dirty="0"/>
              <a:t>Will completely revoked.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Automatic provision for surviving spouse via forced share statutes.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6F076C-4B0A-4E75-B306-0B5BC0F5B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31866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108</TotalTime>
  <Words>75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Marriage</vt:lpstr>
      <vt:lpstr>Impact on Existing Will</vt:lpstr>
      <vt:lpstr>Impact on Existing Will</vt:lpstr>
      <vt:lpstr>Impact on Existing Will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Gerry W. Beyer</dc:creator>
  <cp:lastModifiedBy>Gerry Beyer</cp:lastModifiedBy>
  <cp:revision>7</cp:revision>
  <dcterms:created xsi:type="dcterms:W3CDTF">2010-09-19T21:46:22Z</dcterms:created>
  <dcterms:modified xsi:type="dcterms:W3CDTF">2019-02-10T15:34:17Z</dcterms:modified>
</cp:coreProperties>
</file>