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0" r:id="rId2"/>
    <p:sldId id="257" r:id="rId3"/>
    <p:sldId id="258" r:id="rId4"/>
    <p:sldId id="259" r:id="rId5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0175" y="0"/>
            <a:ext cx="30130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1EE183-DB00-44F2-B625-58ECC2C5F0CF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82713" y="1163638"/>
            <a:ext cx="4189412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79925"/>
            <a:ext cx="5564188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130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0175" y="8842375"/>
            <a:ext cx="30130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D092F-B42E-499A-96F1-613D47A09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863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9DA6-AB07-4782-8FCB-681217A39C8F}" type="datetime1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69B7-5D5D-417B-BCD7-E238177A84A8}" type="datetime1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843FF-5DE0-4A67-9F59-CB8EAB0160C3}" type="datetime1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2A8AF-1B57-43CF-9990-EDD5044A67FB}" type="datetime1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628D-A260-472E-9FF1-95056F9E8F65}" type="datetime1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B38D-A9BA-4858-AEBE-FDD2A0C8F8BC}" type="datetime1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76D6-8903-4C97-93A1-8DC5D0FCC2CF}" type="datetime1">
              <a:rPr lang="en-US" smtClean="0"/>
              <a:t>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5DC34-C68B-45E9-A67C-20D229ED2939}" type="datetime1">
              <a:rPr lang="en-US" smtClean="0"/>
              <a:t>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99915-0996-4B7B-8625-ECD543730877}" type="datetime1">
              <a:rPr lang="en-US" smtClean="0"/>
              <a:t>2/10/2019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CF989-4179-4854-A1C4-A4C1777DFA80}" type="datetime1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6BF80FC-F1F1-44DA-AF80-530BE104E586}" type="datetime1">
              <a:rPr lang="en-US" smtClean="0"/>
              <a:t>2/10/2019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966BE4F-03B8-4E7C-876B-B88125FDC1AD}" type="datetime1">
              <a:rPr lang="en-US" smtClean="0"/>
              <a:t>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98917"/>
            <a:ext cx="8077200" cy="1673352"/>
          </a:xfrm>
        </p:spPr>
        <p:txBody>
          <a:bodyPr/>
          <a:lstStyle/>
          <a:p>
            <a:pPr algn="ctr"/>
            <a:r>
              <a:rPr lang="en-US" dirty="0"/>
              <a:t>Tax Apportionment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302" y="2286000"/>
            <a:ext cx="4693796" cy="229448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1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458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With regard to estate tax, does:</a:t>
            </a:r>
          </a:p>
          <a:p>
            <a:endParaRPr lang="en-US" b="1" dirty="0"/>
          </a:p>
          <a:p>
            <a:pPr lvl="1"/>
            <a:r>
              <a:rPr lang="en-US" b="1" dirty="0"/>
              <a:t>1.  each beneficiary’s gift get reduced for his or her “fair share,” or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2.  it get paid under normal abatement order?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22815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 Chapter 124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Apportionment presumed.</a:t>
            </a:r>
          </a:p>
          <a:p>
            <a:endParaRPr lang="en-US" b="1" dirty="0"/>
          </a:p>
          <a:p>
            <a:r>
              <a:rPr lang="en-US" b="1" dirty="0"/>
              <a:t>Covers both probate and non-probate assets.</a:t>
            </a:r>
          </a:p>
          <a:p>
            <a:endParaRPr lang="en-US" b="1" dirty="0"/>
          </a:p>
          <a:p>
            <a:r>
              <a:rPr lang="en-US" b="1" dirty="0"/>
              <a:t>Testator can provide otherwise in </a:t>
            </a:r>
            <a:r>
              <a:rPr lang="en-US" b="1"/>
              <a:t>will.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22092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Patrick v. Patrick</a:t>
            </a:r>
            <a:r>
              <a:rPr lang="en-US" dirty="0"/>
              <a:t> – p. 150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“All taxes * * * which may be payable by reason of my death * * * shall be charged against and paid out of my estate.”</a:t>
            </a:r>
          </a:p>
          <a:p>
            <a:endParaRPr lang="en-US" b="1" dirty="0"/>
          </a:p>
          <a:p>
            <a:r>
              <a:rPr lang="en-US" b="1" dirty="0"/>
              <a:t>Issue:  Is this language enough to trigger non-apportionment?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/>
              <a:t>Yes.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/>
              <a:t>No.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/>
              <a:t>Court did not answer this question.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593275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215</TotalTime>
  <Words>119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Tax Apportionment</vt:lpstr>
      <vt:lpstr>Issue</vt:lpstr>
      <vt:lpstr>EC Chapter 124</vt:lpstr>
      <vt:lpstr>Patrick v. Patrick – p. 150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 Apportionment</dc:title>
  <dc:creator>Gerry W. Beyer</dc:creator>
  <cp:lastModifiedBy>Gerry Beyer</cp:lastModifiedBy>
  <cp:revision>10</cp:revision>
  <dcterms:created xsi:type="dcterms:W3CDTF">2010-09-19T19:37:45Z</dcterms:created>
  <dcterms:modified xsi:type="dcterms:W3CDTF">2019-02-10T15:32:22Z</dcterms:modified>
</cp:coreProperties>
</file>