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3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14A2D-9492-4AEA-8235-9E52AE686539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E5CD9-5280-45B8-8EEA-94CDB8AB1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827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BE8E-6B26-41CB-9ADF-6B92091FEAC4}" type="datetime1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BEB1C-F756-4067-BB4F-47DD3C4A21AC}" type="datetime1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8579D-09D6-4745-AAEA-7554F5957A0C}" type="datetime1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351AB-AF1B-4204-B936-D8D495412CFB}" type="datetime1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7C53D-EED7-476F-9792-D673D41C0EC6}" type="datetime1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4B84-E641-48F2-9057-9152A31715DB}" type="datetime1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86CB3-8242-4356-968F-73828F8CE4B0}" type="datetime1">
              <a:rPr lang="en-US" smtClean="0"/>
              <a:t>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333B-D6E8-47A5-B4AF-F06AF97D4DBC}" type="datetime1">
              <a:rPr lang="en-US" smtClean="0"/>
              <a:t>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5D71F-C60E-4008-85DF-525CC7C7E1E0}" type="datetime1">
              <a:rPr lang="en-US" smtClean="0"/>
              <a:t>2/10/2019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C0BC0-9FEA-4482-84FA-395B0CBAC499}" type="datetime1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A6AA7A4-1AC9-4D8C-9B4F-36938D5537E4}" type="datetime1">
              <a:rPr lang="en-US" smtClean="0"/>
              <a:t>2/10/2019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3137A82-9590-4B2E-8710-29079355ED15}" type="datetime1">
              <a:rPr lang="en-US" smtClean="0"/>
              <a:t>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4128" y="762000"/>
            <a:ext cx="8077200" cy="1673352"/>
          </a:xfrm>
        </p:spPr>
        <p:txBody>
          <a:bodyPr/>
          <a:lstStyle/>
          <a:p>
            <a:pPr algn="ctr"/>
            <a:r>
              <a:rPr lang="en-US" dirty="0"/>
              <a:t>Abatement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2435352"/>
            <a:ext cx="3893770" cy="3784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779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– Note 2, p. 150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How much does C receive?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Nothing.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$12,500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$7,500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$5,000.</a:t>
            </a:r>
          </a:p>
          <a:p>
            <a:pPr marL="118872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10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56424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Testator can specify abatement order different from statutory order.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65099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Abatement order is not applicable to estate taxes.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52725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When testator dies without enough property to pay all debts and gifts, which gifts have priority?</a:t>
            </a:r>
          </a:p>
          <a:p>
            <a:endParaRPr lang="en-US" b="1" dirty="0"/>
          </a:p>
          <a:p>
            <a:r>
              <a:rPr lang="en-US" b="1" dirty="0"/>
              <a:t>Note:  Priority of debts is covered in Texas Estate Administration.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94759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Abatement Order – EC § 355.109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Intestate Property, if any.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49902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Abatement Order – EC § 355.109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Intestate Property, if any.</a:t>
            </a:r>
          </a:p>
          <a:p>
            <a:pPr marL="118872" indent="0">
              <a:buNone/>
            </a:pPr>
            <a:endParaRPr lang="en-US" b="1" dirty="0"/>
          </a:p>
          <a:p>
            <a:r>
              <a:rPr lang="en-US" b="1" dirty="0"/>
              <a:t>2.  Residuary gift (personal then real).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62434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Abatement Order – EC § 355.109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Intestate Property, if any.</a:t>
            </a:r>
          </a:p>
          <a:p>
            <a:pPr marL="118872" indent="0">
              <a:buNone/>
            </a:pPr>
            <a:endParaRPr lang="en-US" b="1" dirty="0"/>
          </a:p>
          <a:p>
            <a:r>
              <a:rPr lang="en-US" b="1" dirty="0"/>
              <a:t>2.  Residuary gift (personal, then real).</a:t>
            </a:r>
          </a:p>
          <a:p>
            <a:pPr marL="118872" indent="0">
              <a:buNone/>
            </a:pPr>
            <a:endParaRPr lang="en-US" b="1" dirty="0"/>
          </a:p>
          <a:p>
            <a:r>
              <a:rPr lang="en-US" b="1" dirty="0"/>
              <a:t>3.  General gifts (personal, then real).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84778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Abatement Order – EC § 355.109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Intestate Property, if any.</a:t>
            </a:r>
          </a:p>
          <a:p>
            <a:pPr marL="118872" indent="0">
              <a:buNone/>
            </a:pPr>
            <a:endParaRPr lang="en-US" b="1" dirty="0"/>
          </a:p>
          <a:p>
            <a:r>
              <a:rPr lang="en-US" b="1" dirty="0"/>
              <a:t>2.  Residuary gift (personal, then real).</a:t>
            </a:r>
          </a:p>
          <a:p>
            <a:pPr marL="118872" indent="0">
              <a:buNone/>
            </a:pPr>
            <a:endParaRPr lang="en-US" b="1" dirty="0"/>
          </a:p>
          <a:p>
            <a:r>
              <a:rPr lang="en-US" b="1" dirty="0"/>
              <a:t>3.  General gifts (personal, then real).</a:t>
            </a:r>
          </a:p>
          <a:p>
            <a:pPr marL="118872" indent="0">
              <a:buNone/>
            </a:pPr>
            <a:endParaRPr lang="en-US" b="1" dirty="0"/>
          </a:p>
          <a:p>
            <a:r>
              <a:rPr lang="en-US" b="1" dirty="0"/>
              <a:t>4.  Specific gifts (personal, then real).</a:t>
            </a:r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42768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– Note 2, p. 150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does X receive?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Nothing.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The watch.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$15,000.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$5,000.</a:t>
            </a:r>
          </a:p>
          <a:p>
            <a:pPr marL="118872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7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03002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– Note 2, p. 150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How much does A receive?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Nothing.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$10,000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$5,000.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$1,000.</a:t>
            </a:r>
          </a:p>
          <a:p>
            <a:pPr marL="118872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8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25303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– Note 2, p. 150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How much does B receive?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Nothing.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$5,000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$2,500.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$500.</a:t>
            </a:r>
          </a:p>
          <a:p>
            <a:pPr marL="118872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9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053526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69</TotalTime>
  <Words>281</Words>
  <Application>Microsoft Office PowerPoint</Application>
  <PresentationFormat>On-screen Show (4:3)</PresentationFormat>
  <Paragraphs>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Abatement</vt:lpstr>
      <vt:lpstr>Issue</vt:lpstr>
      <vt:lpstr>Abatement Order – EC § 355.109</vt:lpstr>
      <vt:lpstr>Abatement Order – EC § 355.109</vt:lpstr>
      <vt:lpstr>Abatement Order – EC § 355.109</vt:lpstr>
      <vt:lpstr>Abatement Order – EC § 355.109</vt:lpstr>
      <vt:lpstr>Example – Note 2, p. 150</vt:lpstr>
      <vt:lpstr>Example – Note 2, p. 150</vt:lpstr>
      <vt:lpstr>Example – Note 2, p. 150</vt:lpstr>
      <vt:lpstr>Example – Note 2, p. 150</vt:lpstr>
      <vt:lpstr>Other issues</vt:lpstr>
      <vt:lpstr>Other issues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Abatement</dc:title>
  <dc:creator>Gerry W. Beyer</dc:creator>
  <cp:lastModifiedBy>Gerry Beyer</cp:lastModifiedBy>
  <cp:revision>11</cp:revision>
  <dcterms:created xsi:type="dcterms:W3CDTF">2010-09-19T19:28:10Z</dcterms:created>
  <dcterms:modified xsi:type="dcterms:W3CDTF">2019-02-10T15:29:21Z</dcterms:modified>
</cp:coreProperties>
</file>