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01CB3-E9D2-4C5C-B80F-7D6720D8F81E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B84BE-0038-4635-A3FE-402B98546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53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4B9E-2BB2-40D0-9128-E5FC274C1378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B3E26-BCC4-49A2-AF84-CED448F095EE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F523-CD37-4848-BC4A-3AFF9016922F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DB3C3-B4C8-4D54-B0CB-F66C7D168994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DF39-6CD7-4E56-81E0-9848FAB2C448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A290-E86E-40F9-B96A-599FE0FE3AC9}" type="datetime1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323C-0325-4A78-AE68-B21A5B13F252}" type="datetime1">
              <a:rPr lang="en-US" smtClean="0"/>
              <a:t>2/7/2019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3F0-31A7-4B26-9676-7B1490E1DD6E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806F2-5599-4611-86F4-D329E71B391B}" type="datetime1">
              <a:rPr lang="en-US" smtClean="0"/>
              <a:t>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0E77-1009-46F2-88B3-0DFB6DFC5E37}" type="datetime1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D4124EF-541F-4A59-9DF2-CB6E69F92079}" type="datetime1">
              <a:rPr lang="en-US" smtClean="0"/>
              <a:t>2/7/2019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6FBE040-079F-4728-9889-12AC68CCEBCE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58F0B78-ADFC-4C8C-B1C7-E90B35F279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7526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Exoneration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If specific gift is subject to debt, lien, etc.,</a:t>
            </a:r>
          </a:p>
          <a:p>
            <a:endParaRPr lang="en-US" b="1" dirty="0"/>
          </a:p>
          <a:p>
            <a:r>
              <a:rPr lang="en-US" b="1" dirty="0"/>
              <a:t>does B: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Get debt paid off (exonerated)?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Take gift subject to debt (only</a:t>
            </a:r>
            <a:br>
              <a:rPr lang="en-US" b="1" dirty="0"/>
            </a:br>
            <a:r>
              <a:rPr lang="en-US" b="1" dirty="0"/>
              <a:t>receive equity)?</a:t>
            </a:r>
          </a:p>
        </p:txBody>
      </p:sp>
      <p:pic>
        <p:nvPicPr>
          <p:cNvPr id="1026" name="Picture 2" descr="http://t1.gstatic.com/images?q=tbn:ANd9GcRYCgFzrHfD1NJS4Van-gMV_HKVYAZQSh5RUI9bVn-KWGSiFjh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8956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3.gstatic.com/images?q=tbn:ANd9GcSevKBHghWl_hKV91TmMywpdnTvOPStxVx-AoYu8-Hdwtk4duJ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399" y="4847230"/>
            <a:ext cx="2428875" cy="187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will executed before 9/1/2005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Exoneration presumed.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If will executed on or after 9/1/2005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Exoneration not presumed.</a:t>
            </a:r>
          </a:p>
          <a:p>
            <a:pPr lvl="1"/>
            <a:r>
              <a:rPr lang="en-US" b="1" dirty="0"/>
              <a:t>EC § 251.301-251.303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Generic “payment of debts” provision will </a:t>
            </a:r>
            <a:r>
              <a:rPr lang="en-US" b="1" u="sng" dirty="0"/>
              <a:t>not</a:t>
            </a:r>
            <a:r>
              <a:rPr lang="en-US" b="1" dirty="0"/>
              <a:t> trigger exoneration.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Currie v. Scott</a:t>
            </a:r>
            <a:r>
              <a:rPr lang="en-US" dirty="0"/>
              <a:t> – p. 142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Cannot exonerate debt on one specific gift from another specific gift unless will provides otherwise.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99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client makes specific gifts or legacies, determine client’s intent regarding exoneration and include instructions in the will.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F0B78-ADFC-4C8C-B1C7-E90B35F279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157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321</TotalTime>
  <Words>102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Exoneration</vt:lpstr>
      <vt:lpstr>Issue</vt:lpstr>
      <vt:lpstr>If will executed before 9/1/2005</vt:lpstr>
      <vt:lpstr>If will executed on or after 9/1/2005</vt:lpstr>
      <vt:lpstr>Currie v. Scott – p. 142</vt:lpstr>
      <vt:lpstr>Advice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11</cp:revision>
  <dcterms:created xsi:type="dcterms:W3CDTF">2010-09-15T18:50:13Z</dcterms:created>
  <dcterms:modified xsi:type="dcterms:W3CDTF">2019-02-07T14:12:26Z</dcterms:modified>
</cp:coreProperties>
</file>