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998C3-173C-493C-861F-51D6515D7225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24CFB-E457-4545-8336-255554E6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53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DDAB6136-0BE9-48DD-B917-86C9B5F8D2FA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AD84F031-4170-4646-B6F1-49BF85E8E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87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1FED2-4388-42B5-8028-23BC883E24A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23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1FED2-4388-42B5-8028-23BC883E24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23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A7E6-73AF-4E25-9F65-43AF7E2F9A40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5891-200C-468B-A19E-D37150B12C5D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A1D1A-885B-4F5E-90B9-4EE692CB554C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2B0E7-319A-48F5-8818-3A880E0B09B8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F872A-30C8-4075-8A77-F14FB22AC0EC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22EB-87DA-49E0-8CB7-CC166B5B71AB}" type="datetime1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5D999-8EEE-4EA1-9A96-97D56489E17C}" type="datetime1">
              <a:rPr lang="en-US" smtClean="0"/>
              <a:t>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C7F74-84DE-4EEC-95BA-CC0D9B103786}" type="datetime1">
              <a:rPr lang="en-US" smtClean="0"/>
              <a:t>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FD5F5-3412-4242-93CE-F963F64C0090}" type="datetime1">
              <a:rPr lang="en-US" smtClean="0"/>
              <a:t>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FB17-6AE7-414A-AE8B-3879CBA2C21D}" type="datetime1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36D625C-0569-4F74-882A-53BB9F2FDBFD}" type="datetime1">
              <a:rPr lang="en-US" smtClean="0"/>
              <a:t>2/3/2019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97A263A-8877-43E4-B555-890CAD5649FA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8077200" cy="2362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4.  Formalities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Military Testamentary Instrument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3074" name="Picture 2" descr="http://blacklobellolawblog.com/wp-content/uploads/2011/03/us-military-sea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98093"/>
            <a:ext cx="7668147" cy="486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24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will executed with formalities specified by federal law, deemed to satisfy formalities of all states.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Allow </a:t>
            </a:r>
            <a:r>
              <a:rPr lang="en-US" b="1" dirty="0" err="1"/>
              <a:t>JAGs</a:t>
            </a:r>
            <a:r>
              <a:rPr lang="en-US" b="1" dirty="0"/>
              <a:t> to prepare wills for service members without hassling with particular requirements of each 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Does it violate 10</a:t>
            </a:r>
            <a:r>
              <a:rPr lang="en-US" b="1" baseline="30000" dirty="0"/>
              <a:t>th</a:t>
            </a:r>
            <a:r>
              <a:rPr lang="en-US" b="1" dirty="0"/>
              <a:t> Amendment?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961" y="2819400"/>
            <a:ext cx="3734077" cy="337845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80772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4.  Formalities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Statutory Wills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78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Wills forms provided by state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California, Maine, Michigan, Wisconsin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12242"/>
            <a:ext cx="7810772" cy="4102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5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80772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4.  Formalities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Notarized Will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38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 § 2-502(a)(3)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notarized (acknowledged), no witnesses needed even if not handwritten</a:t>
            </a:r>
          </a:p>
          <a:p>
            <a:endParaRPr lang="en-US" b="1" dirty="0"/>
          </a:p>
          <a:p>
            <a:r>
              <a:rPr lang="en-US" b="1" dirty="0"/>
              <a:t>Just a few states have enacted. For example:</a:t>
            </a:r>
          </a:p>
          <a:p>
            <a:pPr lvl="1"/>
            <a:r>
              <a:rPr lang="en-US" b="1" dirty="0"/>
              <a:t>Colorado</a:t>
            </a:r>
          </a:p>
          <a:p>
            <a:pPr lvl="1"/>
            <a:r>
              <a:rPr lang="en-US" b="1" dirty="0"/>
              <a:t>Massachusetts</a:t>
            </a:r>
          </a:p>
          <a:p>
            <a:pPr lvl="1"/>
            <a:r>
              <a:rPr lang="en-US" b="1" dirty="0"/>
              <a:t>North Dakota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4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114</TotalTime>
  <Words>113</Words>
  <Application>Microsoft Office PowerPoint</Application>
  <PresentationFormat>On-screen Show (4:3)</PresentationFormat>
  <Paragraphs>30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4.  Formalities  Military Testamentary Instrument</vt:lpstr>
      <vt:lpstr>Generally</vt:lpstr>
      <vt:lpstr>Basic Idea</vt:lpstr>
      <vt:lpstr>Policy</vt:lpstr>
      <vt:lpstr>Issue</vt:lpstr>
      <vt:lpstr>4.  Formalities  Statutory Wills</vt:lpstr>
      <vt:lpstr>Wills forms provided by state law</vt:lpstr>
      <vt:lpstr>4.  Formalities  Notarized Will</vt:lpstr>
      <vt:lpstr>UPC § 2-502(a)(3)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 Formalities  Nuncupative Wills</dc:title>
  <dc:creator>Gerry W. Beyer</dc:creator>
  <cp:lastModifiedBy>Gerry Beyer</cp:lastModifiedBy>
  <cp:revision>8</cp:revision>
  <cp:lastPrinted>2012-09-11T18:26:34Z</cp:lastPrinted>
  <dcterms:created xsi:type="dcterms:W3CDTF">2010-09-13T18:51:48Z</dcterms:created>
  <dcterms:modified xsi:type="dcterms:W3CDTF">2019-02-03T22:37:00Z</dcterms:modified>
</cp:coreProperties>
</file>