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0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0E33-27A6-4B35-B383-C85EC603C21B}" type="datetimeFigureOut">
              <a:rPr lang="en-US" smtClean="0"/>
              <a:t>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4870B-E10F-45A8-94F1-8868F3BA9B1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0E33-27A6-4B35-B383-C85EC603C21B}" type="datetimeFigureOut">
              <a:rPr lang="en-US" smtClean="0"/>
              <a:t>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4870B-E10F-45A8-94F1-8868F3BA9B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0E33-27A6-4B35-B383-C85EC603C21B}" type="datetimeFigureOut">
              <a:rPr lang="en-US" smtClean="0"/>
              <a:t>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4870B-E10F-45A8-94F1-8868F3BA9B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0E33-27A6-4B35-B383-C85EC603C21B}" type="datetimeFigureOut">
              <a:rPr lang="en-US" smtClean="0"/>
              <a:t>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4870B-E10F-45A8-94F1-8868F3BA9B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0E33-27A6-4B35-B383-C85EC603C21B}" type="datetimeFigureOut">
              <a:rPr lang="en-US" smtClean="0"/>
              <a:t>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4870B-E10F-45A8-94F1-8868F3BA9B1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0E33-27A6-4B35-B383-C85EC603C21B}" type="datetimeFigureOut">
              <a:rPr lang="en-US" smtClean="0"/>
              <a:t>2/3/2019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4870B-E10F-45A8-94F1-8868F3BA9B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0E33-27A6-4B35-B383-C85EC603C21B}" type="datetimeFigureOut">
              <a:rPr lang="en-US" smtClean="0"/>
              <a:t>2/3/2019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4870B-E10F-45A8-94F1-8868F3BA9B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0E33-27A6-4B35-B383-C85EC603C21B}" type="datetimeFigureOut">
              <a:rPr lang="en-US" smtClean="0"/>
              <a:t>2/3/2019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4870B-E10F-45A8-94F1-8868F3BA9B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0E33-27A6-4B35-B383-C85EC603C21B}" type="datetimeFigureOut">
              <a:rPr lang="en-US" smtClean="0"/>
              <a:t>2/3/2019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4870B-E10F-45A8-94F1-8868F3BA9B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0E33-27A6-4B35-B383-C85EC603C21B}" type="datetimeFigureOut">
              <a:rPr lang="en-US" smtClean="0"/>
              <a:t>2/3/2019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4870B-E10F-45A8-94F1-8868F3BA9B1A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90130E33-27A6-4B35-B383-C85EC603C21B}" type="datetimeFigureOut">
              <a:rPr lang="en-US" smtClean="0"/>
              <a:t>2/3/2019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EB94870B-E10F-45A8-94F1-8868F3BA9B1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0130E33-27A6-4B35-B383-C85EC603C21B}" type="datetimeFigureOut">
              <a:rPr lang="en-US" smtClean="0"/>
              <a:t>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EB94870B-E10F-45A8-94F1-8868F3BA9B1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990600"/>
            <a:ext cx="8077200" cy="23622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4.  Formalities</a:t>
            </a:r>
            <a:br>
              <a:rPr lang="en-US" dirty="0"/>
            </a:br>
            <a:br>
              <a:rPr lang="en-US" dirty="0"/>
            </a:br>
            <a:r>
              <a:rPr lang="en-US" dirty="0"/>
              <a:t>Nuncupative Wills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Oral or spoken wills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0629" y="1695451"/>
            <a:ext cx="3375041" cy="470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 rot="10800000" flipV="1">
            <a:off x="3333749" y="2209800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I leave all my property to Margaret.</a:t>
            </a:r>
          </a:p>
        </p:txBody>
      </p:sp>
    </p:spTree>
    <p:extLst>
      <p:ext uri="{BB962C8B-B14F-4D97-AF65-F5344CB8AC3E}">
        <p14:creationId xmlns:p14="http://schemas.microsoft.com/office/powerpoint/2010/main" val="2683502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Texas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As of September 1, 2007, no longer possible to make.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Prior Texas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Made in last sickness.</a:t>
            </a:r>
          </a:p>
          <a:p>
            <a:endParaRPr lang="en-US" b="1" dirty="0"/>
          </a:p>
          <a:p>
            <a:r>
              <a:rPr lang="en-US" b="1" dirty="0"/>
              <a:t>2.  Only personal property.</a:t>
            </a:r>
          </a:p>
          <a:p>
            <a:endParaRPr lang="en-US" b="1" dirty="0"/>
          </a:p>
          <a:p>
            <a:r>
              <a:rPr lang="en-US" b="1" dirty="0"/>
              <a:t>3.  Limitations on where spoken.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20</TotalTime>
  <Words>54</Words>
  <Application>Microsoft Office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Corbel</vt:lpstr>
      <vt:lpstr>Wingdings</vt:lpstr>
      <vt:lpstr>Wingdings 2</vt:lpstr>
      <vt:lpstr>Wingdings 3</vt:lpstr>
      <vt:lpstr>Module</vt:lpstr>
      <vt:lpstr>4.  Formalities  Nuncupative Wills</vt:lpstr>
      <vt:lpstr>Oral or spoken wills</vt:lpstr>
      <vt:lpstr>Current Texas Law</vt:lpstr>
      <vt:lpstr>Prior Texas Law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  Formalities  Nuncupative Wills</dc:title>
  <dc:creator>Gerry W. Beyer</dc:creator>
  <cp:lastModifiedBy>Gerry Beyer</cp:lastModifiedBy>
  <cp:revision>3</cp:revision>
  <dcterms:created xsi:type="dcterms:W3CDTF">2010-09-13T18:51:48Z</dcterms:created>
  <dcterms:modified xsi:type="dcterms:W3CDTF">2019-02-03T22:36:07Z</dcterms:modified>
</cp:coreProperties>
</file>