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60D1D-B2B8-4273-A19A-1F9C775938B0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C1579-0398-46EA-9EBC-1E67FDE36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45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8A29D-D526-4B42-9F1D-EA4C7DE0AEE6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5B374-8A8E-4FA2-9401-6B8A60577730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FC2A-A2A5-4AB1-8853-3E65EDC8FD2B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67BF-93B2-47F9-89B8-906ECDB89FA4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3B89-04C8-46BA-8FEB-EC9415CBD6A8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AD630-7E9E-4E8C-88A4-089AC4E8C062}" type="datetime1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EC2B-5065-429B-B0AA-011E00EFEE07}" type="datetime1">
              <a:rPr lang="en-US" smtClean="0"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D8EB-57B7-4CE0-BCE0-9F851BF56A24}" type="datetime1">
              <a:rPr lang="en-US" smtClean="0"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F5FE1-6C6A-49D5-96B9-D279CD93D8AB}" type="datetime1">
              <a:rPr lang="en-US" smtClean="0"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13930-6906-4C26-A8A2-4515CC5B3BEF}" type="datetime1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1CDD82D-4CA2-404B-8392-70F526485941}" type="datetime1">
              <a:rPr lang="en-US" smtClean="0"/>
              <a:t>1/29/2019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2B11FA0-0144-493C-A7F7-70F0890C2845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D261BB2-A3C8-4BEA-85B1-0B0FB1F3B1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828800"/>
            <a:ext cx="6781800" cy="1673352"/>
          </a:xfrm>
        </p:spPr>
        <p:txBody>
          <a:bodyPr/>
          <a:lstStyle/>
          <a:p>
            <a:r>
              <a:rPr lang="en-US" dirty="0"/>
              <a:t>3.  Testamentary Intent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95A00C-FB13-41A9-BE0E-CA9914ED0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“Intent” </a:t>
            </a:r>
            <a:r>
              <a:rPr lang="en-US" i="1" dirty="0"/>
              <a:t>not “</a:t>
            </a:r>
            <a:r>
              <a:rPr lang="en-US" dirty="0"/>
              <a:t>in tent”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jonathansblog.net/media/max_jonathan_coleman_t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752600"/>
            <a:ext cx="6276975" cy="4704588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0136A-C92B-4624-B2E5-2A3F38062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Testator must intend the very instrument the testator executes to be the will.</a:t>
            </a:r>
          </a:p>
        </p:txBody>
      </p:sp>
      <p:pic>
        <p:nvPicPr>
          <p:cNvPr id="3074" name="Picture 2" descr="http://www.ucdmc.ucdavis.edu/welcome/features/20071017_Medicine_whitematter/Photos/head_and_br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33528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CECC3-6A96-4ED9-ABE4-816B01513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Price v. Huntsman </a:t>
            </a:r>
            <a:r>
              <a:rPr lang="en-US" dirty="0"/>
              <a:t>– p. 88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classic “letter” case.</a:t>
            </a:r>
          </a:p>
        </p:txBody>
      </p:sp>
      <p:pic>
        <p:nvPicPr>
          <p:cNvPr id="2050" name="Picture 2" descr="http://www.grook.net/sites/default/files/images/kettaneh/letter_writ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590800"/>
            <a:ext cx="3733800" cy="373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4A51FD-1B22-4ACC-AD5D-E44C633D4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Shiels</a:t>
            </a:r>
            <a:r>
              <a:rPr lang="en-US" i="1" dirty="0"/>
              <a:t> v. </a:t>
            </a:r>
            <a:r>
              <a:rPr lang="en-US" i="1" dirty="0" err="1"/>
              <a:t>Shiels</a:t>
            </a:r>
            <a:r>
              <a:rPr lang="en-US" dirty="0"/>
              <a:t> – p. 90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classic “initiation” case.</a:t>
            </a:r>
          </a:p>
        </p:txBody>
      </p:sp>
      <p:pic>
        <p:nvPicPr>
          <p:cNvPr id="1026" name="Picture 2" descr="http://www.vermontmason.com/images/masonblu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819400"/>
            <a:ext cx="287130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34F583-C276-40CF-B536-CF30953D8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 of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Looks like will – can bring in evidence to show no intent.</a:t>
            </a:r>
          </a:p>
          <a:p>
            <a:endParaRPr lang="en-US" b="1" dirty="0"/>
          </a:p>
          <a:p>
            <a:r>
              <a:rPr lang="en-US" b="1" dirty="0"/>
              <a:t>Does not look like will – cannot bring in evidence to </a:t>
            </a:r>
            <a:r>
              <a:rPr lang="en-US" b="1"/>
              <a:t>show intent.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90711D-2BEA-4597-B755-0DCD45E91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1BB2-A3C8-4BEA-85B1-0B0FB1F3B14C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501</TotalTime>
  <Words>94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3.  Testamentary Intent</vt:lpstr>
      <vt:lpstr>“Intent” not “in tent”</vt:lpstr>
      <vt:lpstr>Basic Concept</vt:lpstr>
      <vt:lpstr>Price v. Huntsman – p. 88</vt:lpstr>
      <vt:lpstr>Shiels v. Shiels – p. 90</vt:lpstr>
      <vt:lpstr>Evidence of Intent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 Testamentary Intent</dc:title>
  <dc:creator>Gerry W. Beyer</dc:creator>
  <cp:lastModifiedBy>Gerry Beyer</cp:lastModifiedBy>
  <cp:revision>5</cp:revision>
  <dcterms:created xsi:type="dcterms:W3CDTF">2010-09-09T00:45:43Z</dcterms:created>
  <dcterms:modified xsi:type="dcterms:W3CDTF">2019-01-30T00:46:25Z</dcterms:modified>
</cp:coreProperties>
</file>