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1346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DE6E9-7FC4-4B34-8972-F772B0617834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9EDCA-5E88-44F2-9F72-E5291A9C2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0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8456-B3F9-4DDE-8A84-E448F15A3334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789-97B5-4C5B-A31D-BD4F6177AC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6E8A-EBCD-4982-984A-71B68B7018FE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789-97B5-4C5B-A31D-BD4F6177A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788A-53D0-416A-BCDB-1CDA55961CE5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789-97B5-4C5B-A31D-BD4F6177A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CEAB-7005-425E-B6EF-22BEC6A5550B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789-97B5-4C5B-A31D-BD4F6177A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DD07-8286-4E00-9BAF-C4AA4F9BC3ED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789-97B5-4C5B-A31D-BD4F6177AC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B1DB-4A58-4294-B015-211C7AB512F4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789-97B5-4C5B-A31D-BD4F6177A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6BEA-C62B-4F07-A81A-E4F9D96BD2B9}" type="datetime1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789-97B5-4C5B-A31D-BD4F6177A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A65D-9643-4CED-AA7C-9C95465CD649}" type="datetime1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789-97B5-4C5B-A31D-BD4F6177A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0B35-ED24-4BB7-BEE8-236418191EAB}" type="datetime1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789-97B5-4C5B-A31D-BD4F6177A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65C9-32B4-4802-8A71-F0224B99A845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789-97B5-4C5B-A31D-BD4F6177AC0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2688E8C-2781-4C95-AF16-E9AA7F7C18FE}" type="datetime1">
              <a:rPr lang="en-US" smtClean="0"/>
              <a:t>1/28/2019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0FEB789-97B5-4C5B-A31D-BD4F6177AC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523C48D-F830-41A9-8DEB-B4F1BB1DEB92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0FEB789-97B5-4C5B-A31D-BD4F6177AC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2.  Testamentary Capacity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56AB3E-354C-4B65-A728-52D61FDEF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789-97B5-4C5B-A31D-BD4F6177AC0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Testamentary Capacity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Sane person may lack capacity.</a:t>
            </a:r>
          </a:p>
        </p:txBody>
      </p:sp>
      <p:pic>
        <p:nvPicPr>
          <p:cNvPr id="28674" name="Picture 2" descr="http://t1.gstatic.com/images?q=tbn:ANd9GcTnIbT3vEEhghCmvn4yWBVgCEyQs-rPSnghsiwK7SZWE8ggECE&amp;t=1&amp;usg=__qtBZAYm8ulg9NK6jrr3QXYrud6I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19400"/>
            <a:ext cx="2867025" cy="1590675"/>
          </a:xfrm>
          <a:prstGeom prst="rect">
            <a:avLst/>
          </a:prstGeom>
          <a:noFill/>
        </p:spPr>
      </p:pic>
      <p:pic>
        <p:nvPicPr>
          <p:cNvPr id="28676" name="Picture 4" descr="http://t0.gstatic.com/images?q=tbn:ANd9GcS0iLCV1LOMNs6I1dt98CfKfpHXyooE2cSCz8tgXwqW6xvbWow&amp;t=1&amp;usg=__orZL3lbJaLeX1AAmOtbpNWHhkrE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667000"/>
            <a:ext cx="2343150" cy="1952625"/>
          </a:xfrm>
          <a:prstGeom prst="rect">
            <a:avLst/>
          </a:prstGeom>
          <a:noFill/>
        </p:spPr>
      </p:pic>
      <p:pic>
        <p:nvPicPr>
          <p:cNvPr id="28680" name="Picture 8" descr="http://t2.gstatic.com/images?q=tbn:ANd9GcTDgMKgzZUhIPX_WZMq6s4CgKsLzjZLoT53cGrGem_RdS4_ewA&amp;t=1&amp;usg=__Wr_VVqTp3iruvx6JKIviL1oevjQ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514600"/>
            <a:ext cx="2133600" cy="2143125"/>
          </a:xfrm>
          <a:prstGeom prst="rect">
            <a:avLst/>
          </a:prstGeom>
          <a:noFill/>
        </p:spPr>
      </p:pic>
      <p:pic>
        <p:nvPicPr>
          <p:cNvPr id="28682" name="Picture 10" descr="http://t3.gstatic.com/images?q=tbn:ANd9GcTYW2U5yrlF42ceP2lthk3j3K-feUcUAqhFPF6O8HX8iYFVUZo&amp;t=1&amp;usg=__QtdqYdVnNkYEY047eCWisV1uktk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648200"/>
            <a:ext cx="2419350" cy="1895476"/>
          </a:xfrm>
          <a:prstGeom prst="rect">
            <a:avLst/>
          </a:prstGeom>
          <a:noFill/>
        </p:spPr>
      </p:pic>
      <p:pic>
        <p:nvPicPr>
          <p:cNvPr id="28684" name="Picture 12" descr="http://t2.gstatic.com/images?q=tbn:ANd9GcS42uut_1jJ7hc-smWiB792YiZ1IebTJDi00c8DNzFa9Ijk7C4&amp;t=1&amp;h=157&amp;w=236&amp;usg=__MNaXuARaIn-U65W_eAhwbt2VfdU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5029200"/>
            <a:ext cx="2247900" cy="1495426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7D6B2-7A42-4913-9BAD-53B2792E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789-97B5-4C5B-A31D-BD4F6177AC0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Testamentary Capacity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 Impact of aging process.</a:t>
            </a:r>
          </a:p>
        </p:txBody>
      </p:sp>
      <p:sp>
        <p:nvSpPr>
          <p:cNvPr id="36866" name="AutoShape 2" descr="data:image/jpg;base64,/9j/4AAQSkZJRgABAQAAAQABAAD/2wCEAAkGBhQSERUUExQWFRUWGBgXGBgVFx0eHRwaGxwYHRwaHRwYHCYfHxkkHBgXIS8gIycpLCwsGR4xNTAqNSYrLCkBCQoKDgwOGg8PGiwkHCQsKiksLCkpLCksLCksKSw0LCksKSwsKSwpKSksLCwsKSksLCwpLCosLCwsLCwsLCksLP/AABEIAHkAogMBIgACEQEDEQH/xAAcAAACAgMBAQAAAAAAAAAAAAAFBgMEAQIHAAj/xABFEAACAQIDAwgGBQkIAwAAAAABAhEAAwQSIQUxQQYTIlFhcYGRMkKhscHRFCNScrIHJDM0VHOSk9IVU2KCouHw8RZjwv/EABoBAAIDAQEAAAAAAAAAAAAAAAEDAAIEBQb/xAAkEQACAQQCAwADAQEAAAAAAAAAAQIDERIxBCETQVEiMmEUBf/aAAwDAQACEQMRAD8Aj5H7OtXMHaa5h7BbKBmNpJYQIJ6PpcO3fRZ9hYb9nsfyU/pqjySb80tHJkm3bO+Z6IAbxgmOFFHxAnLIDHcJEnuHGs+h60KnKLZVgIxWzbUgGItoBOoG4dcUoHC2rbWzeCAFDrk9YaHcO2dRoafNsqxD5YzEHLO6Y0nsmke9dXPmZ+c5qdA0FmzCCOoSd3EUPZWS9l6/snM6C3aTUFpyIA0LIAkR266ddT3OT9hcRaQ28oZHe76GUBlZIGhII1gjSYNWsPtmy11HzgDI5IaFgnIIndMTxoritq4VLic5c6QEZQeDmAx01KkTE7tYNTWg2RZ2XgMOVOaxhYWEUBAz6D18yDUiDPHfTLguSeFK5jh8P3czb/ppWS6yPbicptW8pcAMdJIJGmYTEdVMGyuUalgjnL6u6rRuEPW+SmDI0wuFM/8Aotk+HR3VW2t+TnC3Mpt4e1bZWV45pMrgEyh00nr3bpFM2GhQNxEaN2dlSXsUdAoBLagdXZ26VexRs5Q+GwwOuCiN4+jW/Kqt7Zti5esZcKqqGOabCKD1A6ajTjTxjbI5xpUTPEVWyDqHkKo29DFFbBv/AI/hv2ax/Jt/01o2wMN+z2P5Kf00VIqNlqty4HubAw/7PY/lJ/TVV+TuH/uLX8pPlRu5VZ2o3AAsRsCzws2v5afKqrbBs/3Nr+Wvyo9ib0dfAaDXyqrcYa/EEb9eNHsHQuY/YNqD9Wg36hFEeylnC7Am5zRyEA9IgawY0E9/hFPOPfQUJ2SJuuxnWfiaAGI+1MOq37qgABbjgDsDECvVLto/nF797c/Ea9T0JZ1G3tcWcHh2ys8WrUrbALAZFloJGg7KVNqcoLd/E27tuVfo6XVB3aDKJCmZmCQZqzidpW3wtq2Sw+qtAlV16KroJ64pOu2JJFsOVGozAb+OgnTspDsx0XJaVzqjtzq58jqSdzgAzxkAmO460rYrBZLuRpZWOZMu8AEyuvY3jFWeTmPtW1cjnMj5WZWRZF4AZipUxzZ10iRpV7El2KslpyN8mBI86DA1fYrYXZF5pCowBHEEDjIgnTXWjWB5P4sraQbvrJBOhESvmZUHgac8Hs/6sXMj9eTo5vfFYs7S5vVrNwDr6Ma9xogUUUvpZ5nDuRoCRrJBJGhE7+I7waI2sIL5UmAN+m8HvFUNs7YF5VQBlUHMd2pA6AMblBOYxvgVXwWLyCcuYTlJW4ukiZjeQKidtDFFPY3PtS9aSOdthRouca+JUgT4VQsNecEPduHMWUZNFlROsiZIBjhu66xsayLrm7cWFAy2knidDdefX00G4DXeaI4hhZYC0QGYBevUkZm/hknuqZt9IkoKMXN6B2K27kvc2ymNApY6mFB6XbBmrVnadto1ieuKVeVuLnGGD6/utIsf6jWmAxBZlA9Td46V01x4SXa7OJ/uqQ72h4iq+Mu5ADEywHsJ+FUsNiWTdJHEVnbm0lCI3SyhjMKTllSOllEgdsVmrcV0+1o38fmQrrrfwp4rbqp+kARTuYuoB/iYT3bxVK9tRLoi1dWCcpa0y5lO/TeJgdXXS1y4xLM9k2TMI9zMhB0BEmd2kUN5ObQJYtcYli8ln3noEbzWdI1tO1xgxuBxMyl1bgBmH0bynLPcRQ67jr3oXSE10UhkJPVJYyPummK3eqwihhlYBl1kMJB38DpRxF5CtcvW95S4GHU5YeTEVrhzajTnh2qNZ753dlExyKfoArZlx0czXDwzEEKYGm4UXPIezlMWbQOkEhjA46E6k/GoosOaOQ7Tb665qx6b6sNT0jv7a9VnbezwmJvoMsLduLoIGjEaDgKzTEhdxjwls81bII/Rpv8AujrFQphG427J1Pqx+GJqTBXlFq3Lr6Cb2H2RWGxdvjcX+IfOsDc7nQjFIlslgsNlAmQFWF8hpWiA+qSp/wAJI9xqL6fY43F9vwFaHadgeuvkflU/L4FqIW/tJwuty5pxzt863S5rLEk9Z195oBi9r2CpAfePst8qmbb1mZz/AOk1MZ/CtoDB9Kn/ALFENkbbtWku57ediJTWNYgyw3CKUByjs/aY/wCX/espyhtMcozS2m6Brp11FGpcknGKuPmxuU2WyHzW8h1JcaqB6sz4bpqazt8Yi+ly1Bt6hCRrBAzaESN3kO2ucXLYFwO6Z1h4AjQ9ZHHSr2xtqL9FCjKLiZrQbczKSNAeBykiTu8K6SoKLucjkcl1aeK0WdpY3nLjXDrmbMD2MzR7FFEdn3snNsY+suNPdwoNinOa4SIg2miZyjMwyzAmBoTAnfRbH2gFw0bjcI7pB+NdCByKq9DOl+DB3VJiC8fVEZisiYg67jmBGu6aGW8RzlrMNGUkHvGh+dWsDiDl08uo/KtXTVmY4TdOWcdoQNv7RPOnPhbKtu+stkGePowp65FC02zdVHReZVWMlBaUr1etPV8q6ltDCjE2nw7PlLAENlnKQQZjw9tc/wAdyYe1dKORuBBG4gzqD1aeFcuvxXDuOj0nF5sK8bPp/Afs7bt9CiIZHBSAR2gE6gdk6V0PCXCRrxHv0pB2TgPz3LwQT4R8Sa6Fs+3JUdbKPaPlWW300Nr0MN0fWWh1JcPsVR+KpjW162M+bjGUdgmY84rU1YocN5T/AK7if3938bV6s8pv13E/v7v42rFQhrh9nKUWLbEkLvcAajs4Vltkn+7Uf5jRjAJ0LX3V/CKs3bdYZVpHQVFWF0bJ19FPM/Ktm2WR6lryb5ijFtda9cG6q+aQfDECHCGPQs/wt/VWBg260Hcg+NELi7u/41l1o+aQVSiVLeCOnS8lWrC7OiDnbQzuHDwqWyNRVht2gkwdAN9DySvsk6ccXc3OoU9Yc+a0O+iwLijeMrA9qz8NKnw96bSk71cqe8gj47q1xe1FsMCykhgRI4Qf967T/Q85BPJoI3Ium5EzcslxujowRHHNmDTw1FEyWuYfojM1srfUDeRoSB2jWgGwsahuWipBVXZTJjovGkHeZ4Ux7GUqsT0rNx08AZHhEU+i7oyV1ibYfGql70gbd4Rodz8J6iRp4VfujJlOojSe+q+08Il1T0Ic8eo/a0131RG0rlu2VvDNA0uKPIMu8fe1Faf12Y0s+0Htm4ovfb/CoUx17z7Iq/ewi30ZX4GUb7JjePiKVtibRU5mQgxBYkwBMwCevSmHZL84MzEEgnogrlHURlJkdp8qtBqSKSypzyj00K+D2W9vFXiwEELlZWUqQBwjXTjPlTJsdPrbY7Z8hVXH41XvOFghIQwR6UAtu6pA16qIbAWbw7EY+4VyasYxm1E9LSnKdNSlsPuKiNSOahdqUxiOIcpv13E/v7v42r1a8pf1zE/v7v42rNAIZwX6K191PcKtXPhUGC/RWfup7hVi4NfAVyZbOvEok61GzbqsslQOmtQJBd+PxFSPXribu8e+s3Rrp2jxmigF3YGAW7eVSRAho+1r6I1HnT7hNhWVJKKoyAtliWyg6TJk6mKW9q21wN9bHN27mW2jXCwEhnBbRhqGge0UY2ftHnR9UxbSChYC6BI3H104weqtkFGPT2ZJyk3f0KPKjD83cuTlBfJchezQnvPwpb5T+hb8fhT3tjkw90O9pzebSVbS4DMEEHeMu6Oque7dY5VUghlLBgRBG7eDrNbIS/Fo584WqXRDsK5q6faWR95TI8d9dJwV364P6t+2p3eughvGkTkTsK5isUEsuiXFU3F5xygJUroGAJDayDHDxrrmP/J/fwmFS5du235p87xmkBzDatObpNM6TqafQqKLszFzaUmskgdlGpPbHhS1tG4brc2nAM7dRCCSNOsaUS2ltA/o7XSZoXTcOskjdv31Ps7ZnMAN6RJh+0HQjuHVW+Ty6RyoLBZMlw2zeYZntKrCJy5YZkaDoRoSO0cKuYraaWrPPDKuYQhgCTqTO6SoBJFW8PaQAKHmPQ+0vZPEf9VzDlVt76S5kZLaZubWNJ9YnLoHYju3ChWqKlHodxaL5FTvS2HeSrTYBmSWcnWdSxp05OL0nPUgHmZpL5M4fJYUePnr8ad+Tywtw9qjyH+9ci56CwUuNVa42lZu3Kp3r9RkRx3lGfzzEfvrv42rNR8oD+d4j99c/G1eoBC+F2tbFq2OkYVJ6PUB21u+3U+y/DgPnQzDYIlE7VXiOoVJ/ZprJ44m5VX6JrvKADdbPiw+Aqq3KEzpbHix+VSNsjtqJtjdv/POjhD4DySIrm3n06CbxxNF+Q1x8VtLDWSFhroLQDuEsePZQz+xxxJ9lN/5OcGuGuYrGa/muGdl++/RWrxjG+ik5ytsWeWHKK5dx2JuK0Br1zLoPRByjh1KKErtO7IPOMCNxBj3VfbZa6SJPGSd/H2zW6YBPsj/AJ30W0RXtYY+TfLliD9JBfmgDzq6XAsgbxvinXlbt7A2TbTaeDXE2ryZ7GJtAF2TSQ2qsrAkeixEEHsrm+FsKtu7AAlUGgHF1pj/ACjoBszY9tvSyXWk8EhPmunZTIO4iasMPIXZexvpYxGAxDNcUH6m+pJSdMyl1BGWd+Y9U610jGMuIttaYoywpfTcMwO4yOB8q+VFixiA1l26MsrK0MOAMjjJ1A7qcuRPLu/bV7TjnlkM+dyGZYgCYOgOp6xNXxb6RX8V3J9Hd9m7Ow4WLaKV10nzB4eHVSht3YYs3BlnI4LKeqI6Pt0PV3V78mvKsYrEXrLM46POKjga9IrcIZTpqVle6N5pl5c3ctu0sCC58IU+zWm8e8KiRj58YypNr1oSWXKJHDWuPXrUgyN+unnXW8fj1S2WbRUEk9fV5mBXOGsitPOdooz/APJTak2R7J2u1nQ9K3ujiPuz7jpTngOW+GS2wJuli7GFtMdNIMmBrFJRw44gVKqiuWpWO1gmNWJ5f2vVs3m78i//AEaEYrl3cJ6NhR964T+FaEXLdQMnXUzZPGgJj8cXu3HIALOzECYkknSvVDifTb7x99epgpoccAn1VvT1F9wqdRWNn2/qrf3E9wqUrrWdmhGoWvXLVbgVJloFii1vzNMFu7btbNxCK2Y4i7YWTocqFy6+BUfxChJ0Ibq18pNZ2Wcymy265uPU41BFUlJxd0WUVJA876waw6QSDvGh7xvrJirJ37ATL6DDrNsebijv5ZbmXFYTDDdYwqjuZz8lWqXJnBc/iLVv7V2zPcHDH3VU/Kni+c2tiH39IoO62AvvBp9MzVNiRb1c99X8Bi+avK28DRh/hOhHlXtn4e0UbMyq5aAc2gGRiWMDXUAaHeda12ay84GuKXWQWUNlLD7OaDHeBT19EzV1ZnQNmOMPeTE2yQyQ4YcVPX1qyyjdRg0+4jlP9J2euKuolsc/cUgtooy9GWMSYAkxv3VzVtsYezh7UMGLWgxt2zmyOcwKGQIUrAIMmRImr2G2iX5OXzwTGIpEA9BgogFgdYbQ7+NPdWLtJbMSozalTnoHcqeUHPOVSRbXdMjMftkESBB0HjxocuqjuFVsVfNx3YJq0tlQM0AKPHKABqav4iwEYqCWCnLmiJiNYpHIm59s38alGmsY6IK9NZJ761bSshrNXPfVdiasE1Xc1CC9iW6bfePvr1YxPpt94++vU5GZ7H3Z6Hmbe/0F/CKne3P/AFXPBur1UcP6XzOgZK2ArntYqYB8g+3nUMM0wZnx0mocVb5t4Uk5YYEiNYB9hkeFI5rL1R0u9llVt6HvbygXcw3Oqv4ka/Ch4aOqlW7w7q0oxpWVrkdTvR2L8lFkNjw59G3be4eyBAPma57t/Fm5cFw73D3D/nYt8aDYLee41Wfh3U2MbCpSub2m0q/hF0oSa2WmJlAxiDAPcadOTSF+T20116NyxcBjqa3PsBrmZq1h/wBG/wDziKjYA5bvsjSjMpgiUYqYIgiVIMEaEcau4dyyg7yfmaTjW68KE+1YtB4u445DWHTrpPNYpWA3yfwbmt1BcFLFa0MCeT+EmJ9NvvH316oDXqbiKbP/2Q=="/>
          <p:cNvSpPr>
            <a:spLocks noChangeAspect="1" noChangeArrowheads="1"/>
          </p:cNvSpPr>
          <p:nvPr/>
        </p:nvSpPr>
        <p:spPr bwMode="auto">
          <a:xfrm>
            <a:off x="155575" y="-547688"/>
            <a:ext cx="15430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g;base64,/9j/4AAQSkZJRgABAQAAAQABAAD/2wCEAAkGBhQSERUUExQWFRUWGBgXGBgVFx0eHRwaGxwYHRwaHRwYHCYfHxkkHBgXIS8gIycpLCwsGR4xNTAqNSYrLCkBCQoKDgwOGg8PGiwkHCQsKiksLCkpLCksLCksKSw0LCksKSwsKSwpKSksLCwsKSksLCwpLCosLCwsLCwsLCksLP/AABEIAHkAogMBIgACEQEDEQH/xAAcAAACAgMBAQAAAAAAAAAAAAAFBgMEAQIHAAj/xABFEAACAQIDAwgGBQkIAwAAAAABAhEAAwQSIQUxQQYTIlFhcYGRMkKhscHRFCNScrIHJDM0VHOSk9IVU2KCouHw8RZjwv/EABoBAAIDAQEAAAAAAAAAAAAAAAEDAAIEBQb/xAAkEQACAQQCAwADAQEAAAAAAAAAAQIDERIxBCETQVEiMmEUBf/aAAwDAQACEQMRAD8Aj5H7OtXMHaa5h7BbKBmNpJYQIJ6PpcO3fRZ9hYb9nsfyU/pqjySb80tHJkm3bO+Z6IAbxgmOFFHxAnLIDHcJEnuHGs+h60KnKLZVgIxWzbUgGItoBOoG4dcUoHC2rbWzeCAFDrk9YaHcO2dRoafNsqxD5YzEHLO6Y0nsmke9dXPmZ+c5qdA0FmzCCOoSd3EUPZWS9l6/snM6C3aTUFpyIA0LIAkR266ddT3OT9hcRaQ28oZHe76GUBlZIGhII1gjSYNWsPtmy11HzgDI5IaFgnIIndMTxoritq4VLic5c6QEZQeDmAx01KkTE7tYNTWg2RZ2XgMOVOaxhYWEUBAz6D18yDUiDPHfTLguSeFK5jh8P3czb/ppWS6yPbicptW8pcAMdJIJGmYTEdVMGyuUalgjnL6u6rRuEPW+SmDI0wuFM/8Aotk+HR3VW2t+TnC3Mpt4e1bZWV45pMrgEyh00nr3bpFM2GhQNxEaN2dlSXsUdAoBLagdXZ26VexRs5Q+GwwOuCiN4+jW/Kqt7Zti5esZcKqqGOabCKD1A6ajTjTxjbI5xpUTPEVWyDqHkKo29DFFbBv/AI/hv2ax/Jt/01o2wMN+z2P5Kf00VIqNlqty4HubAw/7PY/lJ/TVV+TuH/uLX8pPlRu5VZ2o3AAsRsCzws2v5afKqrbBs/3Nr+Wvyo9ib0dfAaDXyqrcYa/EEb9eNHsHQuY/YNqD9Wg36hFEeylnC7Am5zRyEA9IgawY0E9/hFPOPfQUJ2SJuuxnWfiaAGI+1MOq37qgABbjgDsDECvVLto/nF797c/Ea9T0JZ1G3tcWcHh2ys8WrUrbALAZFloJGg7KVNqcoLd/E27tuVfo6XVB3aDKJCmZmCQZqzidpW3wtq2Sw+qtAlV16KroJ64pOu2JJFsOVGozAb+OgnTspDsx0XJaVzqjtzq58jqSdzgAzxkAmO460rYrBZLuRpZWOZMu8AEyuvY3jFWeTmPtW1cjnMj5WZWRZF4AZipUxzZ10iRpV7El2KslpyN8mBI86DA1fYrYXZF5pCowBHEEDjIgnTXWjWB5P4sraQbvrJBOhESvmZUHgac8Hs/6sXMj9eTo5vfFYs7S5vVrNwDr6Ma9xogUUUvpZ5nDuRoCRrJBJGhE7+I7waI2sIL5UmAN+m8HvFUNs7YF5VQBlUHMd2pA6AMblBOYxvgVXwWLyCcuYTlJW4ukiZjeQKidtDFFPY3PtS9aSOdthRouca+JUgT4VQsNecEPduHMWUZNFlROsiZIBjhu66xsayLrm7cWFAy2knidDdefX00G4DXeaI4hhZYC0QGYBevUkZm/hknuqZt9IkoKMXN6B2K27kvc2ymNApY6mFB6XbBmrVnadto1ieuKVeVuLnGGD6/utIsf6jWmAxBZlA9Td46V01x4SXa7OJ/uqQ72h4iq+Mu5ADEywHsJ+FUsNiWTdJHEVnbm0lCI3SyhjMKTllSOllEgdsVmrcV0+1o38fmQrrrfwp4rbqp+kARTuYuoB/iYT3bxVK9tRLoi1dWCcpa0y5lO/TeJgdXXS1y4xLM9k2TMI9zMhB0BEmd2kUN5ObQJYtcYli8ln3noEbzWdI1tO1xgxuBxMyl1bgBmH0bynLPcRQ67jr3oXSE10UhkJPVJYyPummK3eqwihhlYBl1kMJB38DpRxF5CtcvW95S4GHU5YeTEVrhzajTnh2qNZ753dlExyKfoArZlx0czXDwzEEKYGm4UXPIezlMWbQOkEhjA46E6k/GoosOaOQ7Tb665qx6b6sNT0jv7a9VnbezwmJvoMsLduLoIGjEaDgKzTEhdxjwls81bII/Rpv8AujrFQphG427J1Pqx+GJqTBXlFq3Lr6Cb2H2RWGxdvjcX+IfOsDc7nQjFIlslgsNlAmQFWF8hpWiA+qSp/wAJI9xqL6fY43F9vwFaHadgeuvkflU/L4FqIW/tJwuty5pxzt863S5rLEk9Z195oBi9r2CpAfePst8qmbb1mZz/AOk1MZ/CtoDB9Kn/ALFENkbbtWku57ediJTWNYgyw3CKUByjs/aY/wCX/espyhtMcozS2m6Brp11FGpcknGKuPmxuU2WyHzW8h1JcaqB6sz4bpqazt8Yi+ly1Bt6hCRrBAzaESN3kO2ucXLYFwO6Z1h4AjQ9ZHHSr2xtqL9FCjKLiZrQbczKSNAeBykiTu8K6SoKLucjkcl1aeK0WdpY3nLjXDrmbMD2MzR7FFEdn3snNsY+suNPdwoNinOa4SIg2miZyjMwyzAmBoTAnfRbH2gFw0bjcI7pB+NdCByKq9DOl+DB3VJiC8fVEZisiYg67jmBGu6aGW8RzlrMNGUkHvGh+dWsDiDl08uo/KtXTVmY4TdOWcdoQNv7RPOnPhbKtu+stkGePowp65FC02zdVHReZVWMlBaUr1etPV8q6ltDCjE2nw7PlLAENlnKQQZjw9tc/wAdyYe1dKORuBBG4gzqD1aeFcuvxXDuOj0nF5sK8bPp/Afs7bt9CiIZHBSAR2gE6gdk6V0PCXCRrxHv0pB2TgPz3LwQT4R8Sa6Fs+3JUdbKPaPlWW300Nr0MN0fWWh1JcPsVR+KpjW162M+bjGUdgmY84rU1YocN5T/AK7if3938bV6s8pv13E/v7v42rFQhrh9nKUWLbEkLvcAajs4Vltkn+7Uf5jRjAJ0LX3V/CKs3bdYZVpHQVFWF0bJ19FPM/Ktm2WR6lryb5ijFtda9cG6q+aQfDECHCGPQs/wt/VWBg260Hcg+NELi7u/41l1o+aQVSiVLeCOnS8lWrC7OiDnbQzuHDwqWyNRVht2gkwdAN9DySvsk6ccXc3OoU9Yc+a0O+iwLijeMrA9qz8NKnw96bSk71cqe8gj47q1xe1FsMCykhgRI4Qf967T/Q85BPJoI3Ium5EzcslxujowRHHNmDTw1FEyWuYfojM1srfUDeRoSB2jWgGwsahuWipBVXZTJjovGkHeZ4Ux7GUqsT0rNx08AZHhEU+i7oyV1ibYfGql70gbd4Rodz8J6iRp4VfujJlOojSe+q+08Il1T0Ic8eo/a0131RG0rlu2VvDNA0uKPIMu8fe1Faf12Y0s+0Htm4ovfb/CoUx17z7Iq/ewi30ZX4GUb7JjePiKVtibRU5mQgxBYkwBMwCevSmHZL84MzEEgnogrlHURlJkdp8qtBqSKSypzyj00K+D2W9vFXiwEELlZWUqQBwjXTjPlTJsdPrbY7Z8hVXH41XvOFghIQwR6UAtu6pA16qIbAWbw7EY+4VyasYxm1E9LSnKdNSlsPuKiNSOahdqUxiOIcpv13E/v7v42r1a8pf1zE/v7v42rNAIZwX6K191PcKtXPhUGC/RWfup7hVi4NfAVyZbOvEok61GzbqsslQOmtQJBd+PxFSPXribu8e+s3Rrp2jxmigF3YGAW7eVSRAho+1r6I1HnT7hNhWVJKKoyAtliWyg6TJk6mKW9q21wN9bHN27mW2jXCwEhnBbRhqGge0UY2ftHnR9UxbSChYC6BI3H104weqtkFGPT2ZJyk3f0KPKjD83cuTlBfJchezQnvPwpb5T+hb8fhT3tjkw90O9pzebSVbS4DMEEHeMu6Oque7dY5VUghlLBgRBG7eDrNbIS/Fo584WqXRDsK5q6faWR95TI8d9dJwV364P6t+2p3eughvGkTkTsK5isUEsuiXFU3F5xygJUroGAJDayDHDxrrmP/J/fwmFS5du235p87xmkBzDatObpNM6TqafQqKLszFzaUmskgdlGpPbHhS1tG4brc2nAM7dRCCSNOsaUS2ltA/o7XSZoXTcOskjdv31Ps7ZnMAN6RJh+0HQjuHVW+Ty6RyoLBZMlw2zeYZntKrCJy5YZkaDoRoSO0cKuYraaWrPPDKuYQhgCTqTO6SoBJFW8PaQAKHmPQ+0vZPEf9VzDlVt76S5kZLaZubWNJ9YnLoHYju3ChWqKlHodxaL5FTvS2HeSrTYBmSWcnWdSxp05OL0nPUgHmZpL5M4fJYUePnr8ad+Tywtw9qjyH+9ci56CwUuNVa42lZu3Kp3r9RkRx3lGfzzEfvrv42rNR8oD+d4j99c/G1eoBC+F2tbFq2OkYVJ6PUB21u+3U+y/DgPnQzDYIlE7VXiOoVJ/ZprJ44m5VX6JrvKADdbPiw+Aqq3KEzpbHix+VSNsjtqJtjdv/POjhD4DySIrm3n06CbxxNF+Q1x8VtLDWSFhroLQDuEsePZQz+xxxJ9lN/5OcGuGuYrGa/muGdl++/RWrxjG+ik5ytsWeWHKK5dx2JuK0Br1zLoPRByjh1KKErtO7IPOMCNxBj3VfbZa6SJPGSd/H2zW6YBPsj/AJ30W0RXtYY+TfLliD9JBfmgDzq6XAsgbxvinXlbt7A2TbTaeDXE2ryZ7GJtAF2TSQ2qsrAkeixEEHsrm+FsKtu7AAlUGgHF1pj/ACjoBszY9tvSyXWk8EhPmunZTIO4iasMPIXZexvpYxGAxDNcUH6m+pJSdMyl1BGWd+Y9U610jGMuIttaYoywpfTcMwO4yOB8q+VFixiA1l26MsrK0MOAMjjJ1A7qcuRPLu/bV7TjnlkM+dyGZYgCYOgOp6xNXxb6RX8V3J9Hd9m7Ow4WLaKV10nzB4eHVSht3YYs3BlnI4LKeqI6Pt0PV3V78mvKsYrEXrLM46POKjga9IrcIZTpqVle6N5pl5c3ctu0sCC58IU+zWm8e8KiRj58YypNr1oSWXKJHDWuPXrUgyN+unnXW8fj1S2WbRUEk9fV5mBXOGsitPOdooz/APJTak2R7J2u1nQ9K3ujiPuz7jpTngOW+GS2wJuli7GFtMdNIMmBrFJRw44gVKqiuWpWO1gmNWJ5f2vVs3m78i//AEaEYrl3cJ6NhR964T+FaEXLdQMnXUzZPGgJj8cXu3HIALOzECYkknSvVDifTb7x99epgpoccAn1VvT1F9wqdRWNn2/qrf3E9wqUrrWdmhGoWvXLVbgVJloFii1vzNMFu7btbNxCK2Y4i7YWTocqFy6+BUfxChJ0Ibq18pNZ2Wcymy265uPU41BFUlJxd0WUVJA876waw6QSDvGh7xvrJirJ37ATL6DDrNsebijv5ZbmXFYTDDdYwqjuZz8lWqXJnBc/iLVv7V2zPcHDH3VU/Kni+c2tiH39IoO62AvvBp9MzVNiRb1c99X8Bi+avK28DRh/hOhHlXtn4e0UbMyq5aAc2gGRiWMDXUAaHeda12ay84GuKXWQWUNlLD7OaDHeBT19EzV1ZnQNmOMPeTE2yQyQ4YcVPX1qyyjdRg0+4jlP9J2euKuolsc/cUgtooy9GWMSYAkxv3VzVtsYezh7UMGLWgxt2zmyOcwKGQIUrAIMmRImr2G2iX5OXzwTGIpEA9BgogFgdYbQ7+NPdWLtJbMSozalTnoHcqeUHPOVSRbXdMjMftkESBB0HjxocuqjuFVsVfNx3YJq0tlQM0AKPHKABqav4iwEYqCWCnLmiJiNYpHIm59s38alGmsY6IK9NZJ761bSshrNXPfVdiasE1Xc1CC9iW6bfePvr1YxPpt94++vU5GZ7H3Z6Hmbe/0F/CKne3P/AFXPBur1UcP6XzOgZK2ArntYqYB8g+3nUMM0wZnx0mocVb5t4Uk5YYEiNYB9hkeFI5rL1R0u9llVt6HvbygXcw3Oqv4ka/Ch4aOqlW7w7q0oxpWVrkdTvR2L8lFkNjw59G3be4eyBAPma57t/Fm5cFw73D3D/nYt8aDYLee41Wfh3U2MbCpSub2m0q/hF0oSa2WmJlAxiDAPcadOTSF+T20116NyxcBjqa3PsBrmZq1h/wBG/wDziKjYA5bvsjSjMpgiUYqYIgiVIMEaEcau4dyyg7yfmaTjW68KE+1YtB4u445DWHTrpPNYpWA3yfwbmt1BcFLFa0MCeT+EmJ9NvvH316oDXqbiKbP/2Q=="/>
          <p:cNvSpPr>
            <a:spLocks noChangeAspect="1" noChangeArrowheads="1"/>
          </p:cNvSpPr>
          <p:nvPr/>
        </p:nvSpPr>
        <p:spPr bwMode="auto">
          <a:xfrm>
            <a:off x="155575" y="-547688"/>
            <a:ext cx="15430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2" name="Picture 8" descr="http://scrapetv.com/News/News%20Pages/Health/Images/old-cou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14600"/>
            <a:ext cx="6238875" cy="401324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DB95C-9BD3-40FA-826E-FC5C8710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789-97B5-4C5B-A31D-BD4F6177AC0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Testamentary Capacity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 Contract capacity compared.</a:t>
            </a:r>
          </a:p>
        </p:txBody>
      </p:sp>
      <p:sp>
        <p:nvSpPr>
          <p:cNvPr id="36866" name="AutoShape 2" descr="data:image/jpg;base64,/9j/4AAQSkZJRgABAQAAAQABAAD/2wCEAAkGBhQSERUUExQWFRUWGBgXGBgVFx0eHRwaGxwYHRwaHRwYHCYfHxkkHBgXIS8gIycpLCwsGR4xNTAqNSYrLCkBCQoKDgwOGg8PGiwkHCQsKiksLCkpLCksLCksKSw0LCksKSwsKSwpKSksLCwsKSksLCwpLCosLCwsLCwsLCksLP/AABEIAHkAogMBIgACEQEDEQH/xAAcAAACAgMBAQAAAAAAAAAAAAAFBgMEAQIHAAj/xABFEAACAQIDAwgGBQkIAwAAAAABAhEAAwQSIQUxQQYTIlFhcYGRMkKhscHRFCNScrIHJDM0VHOSk9IVU2KCouHw8RZjwv/EABoBAAIDAQEAAAAAAAAAAAAAAAEDAAIEBQb/xAAkEQACAQQCAwADAQEAAAAAAAAAAQIDERIxBCETQVEiMmEUBf/aAAwDAQACEQMRAD8Aj5H7OtXMHaa5h7BbKBmNpJYQIJ6PpcO3fRZ9hYb9nsfyU/pqjySb80tHJkm3bO+Z6IAbxgmOFFHxAnLIDHcJEnuHGs+h60KnKLZVgIxWzbUgGItoBOoG4dcUoHC2rbWzeCAFDrk9YaHcO2dRoafNsqxD5YzEHLO6Y0nsmke9dXPmZ+c5qdA0FmzCCOoSd3EUPZWS9l6/snM6C3aTUFpyIA0LIAkR266ddT3OT9hcRaQ28oZHe76GUBlZIGhII1gjSYNWsPtmy11HzgDI5IaFgnIIndMTxoritq4VLic5c6QEZQeDmAx01KkTE7tYNTWg2RZ2XgMOVOaxhYWEUBAz6D18yDUiDPHfTLguSeFK5jh8P3czb/ppWS6yPbicptW8pcAMdJIJGmYTEdVMGyuUalgjnL6u6rRuEPW+SmDI0wuFM/8Aotk+HR3VW2t+TnC3Mpt4e1bZWV45pMrgEyh00nr3bpFM2GhQNxEaN2dlSXsUdAoBLagdXZ26VexRs5Q+GwwOuCiN4+jW/Kqt7Zti5esZcKqqGOabCKD1A6ajTjTxjbI5xpUTPEVWyDqHkKo29DFFbBv/AI/hv2ax/Jt/01o2wMN+z2P5Kf00VIqNlqty4HubAw/7PY/lJ/TVV+TuH/uLX8pPlRu5VZ2o3AAsRsCzws2v5afKqrbBs/3Nr+Wvyo9ib0dfAaDXyqrcYa/EEb9eNHsHQuY/YNqD9Wg36hFEeylnC7Am5zRyEA9IgawY0E9/hFPOPfQUJ2SJuuxnWfiaAGI+1MOq37qgABbjgDsDECvVLto/nF797c/Ea9T0JZ1G3tcWcHh2ys8WrUrbALAZFloJGg7KVNqcoLd/E27tuVfo6XVB3aDKJCmZmCQZqzidpW3wtq2Sw+qtAlV16KroJ64pOu2JJFsOVGozAb+OgnTspDsx0XJaVzqjtzq58jqSdzgAzxkAmO460rYrBZLuRpZWOZMu8AEyuvY3jFWeTmPtW1cjnMj5WZWRZF4AZipUxzZ10iRpV7El2KslpyN8mBI86DA1fYrYXZF5pCowBHEEDjIgnTXWjWB5P4sraQbvrJBOhESvmZUHgac8Hs/6sXMj9eTo5vfFYs7S5vVrNwDr6Ma9xogUUUvpZ5nDuRoCRrJBJGhE7+I7waI2sIL5UmAN+m8HvFUNs7YF5VQBlUHMd2pA6AMblBOYxvgVXwWLyCcuYTlJW4ukiZjeQKidtDFFPY3PtS9aSOdthRouca+JUgT4VQsNecEPduHMWUZNFlROsiZIBjhu66xsayLrm7cWFAy2knidDdefX00G4DXeaI4hhZYC0QGYBevUkZm/hknuqZt9IkoKMXN6B2K27kvc2ymNApY6mFB6XbBmrVnadto1ieuKVeVuLnGGD6/utIsf6jWmAxBZlA9Td46V01x4SXa7OJ/uqQ72h4iq+Mu5ADEywHsJ+FUsNiWTdJHEVnbm0lCI3SyhjMKTllSOllEgdsVmrcV0+1o38fmQrrrfwp4rbqp+kARTuYuoB/iYT3bxVK9tRLoi1dWCcpa0y5lO/TeJgdXXS1y4xLM9k2TMI9zMhB0BEmd2kUN5ObQJYtcYli8ln3noEbzWdI1tO1xgxuBxMyl1bgBmH0bynLPcRQ67jr3oXSE10UhkJPVJYyPummK3eqwihhlYBl1kMJB38DpRxF5CtcvW95S4GHU5YeTEVrhzajTnh2qNZ753dlExyKfoArZlx0czXDwzEEKYGm4UXPIezlMWbQOkEhjA46E6k/GoosOaOQ7Tb665qx6b6sNT0jv7a9VnbezwmJvoMsLduLoIGjEaDgKzTEhdxjwls81bII/Rpv8AujrFQphG427J1Pqx+GJqTBXlFq3Lr6Cb2H2RWGxdvjcX+IfOsDc7nQjFIlslgsNlAmQFWF8hpWiA+qSp/wAJI9xqL6fY43F9vwFaHadgeuvkflU/L4FqIW/tJwuty5pxzt863S5rLEk9Z195oBi9r2CpAfePst8qmbb1mZz/AOk1MZ/CtoDB9Kn/ALFENkbbtWku57ediJTWNYgyw3CKUByjs/aY/wCX/espyhtMcozS2m6Brp11FGpcknGKuPmxuU2WyHzW8h1JcaqB6sz4bpqazt8Yi+ly1Bt6hCRrBAzaESN3kO2ucXLYFwO6Z1h4AjQ9ZHHSr2xtqL9FCjKLiZrQbczKSNAeBykiTu8K6SoKLucjkcl1aeK0WdpY3nLjXDrmbMD2MzR7FFEdn3snNsY+suNPdwoNinOa4SIg2miZyjMwyzAmBoTAnfRbH2gFw0bjcI7pB+NdCByKq9DOl+DB3VJiC8fVEZisiYg67jmBGu6aGW8RzlrMNGUkHvGh+dWsDiDl08uo/KtXTVmY4TdOWcdoQNv7RPOnPhbKtu+stkGePowp65FC02zdVHReZVWMlBaUr1etPV8q6ltDCjE2nw7PlLAENlnKQQZjw9tc/wAdyYe1dKORuBBG4gzqD1aeFcuvxXDuOj0nF5sK8bPp/Afs7bt9CiIZHBSAR2gE6gdk6V0PCXCRrxHv0pB2TgPz3LwQT4R8Sa6Fs+3JUdbKPaPlWW300Nr0MN0fWWh1JcPsVR+KpjW162M+bjGUdgmY84rU1YocN5T/AK7if3938bV6s8pv13E/v7v42rFQhrh9nKUWLbEkLvcAajs4Vltkn+7Uf5jRjAJ0LX3V/CKs3bdYZVpHQVFWF0bJ19FPM/Ktm2WR6lryb5ijFtda9cG6q+aQfDECHCGPQs/wt/VWBg260Hcg+NELi7u/41l1o+aQVSiVLeCOnS8lWrC7OiDnbQzuHDwqWyNRVht2gkwdAN9DySvsk6ccXc3OoU9Yc+a0O+iwLijeMrA9qz8NKnw96bSk71cqe8gj47q1xe1FsMCykhgRI4Qf967T/Q85BPJoI3Ium5EzcslxujowRHHNmDTw1FEyWuYfojM1srfUDeRoSB2jWgGwsahuWipBVXZTJjovGkHeZ4Ux7GUqsT0rNx08AZHhEU+i7oyV1ibYfGql70gbd4Rodz8J6iRp4VfujJlOojSe+q+08Il1T0Ic8eo/a0131RG0rlu2VvDNA0uKPIMu8fe1Faf12Y0s+0Htm4ovfb/CoUx17z7Iq/ewi30ZX4GUb7JjePiKVtibRU5mQgxBYkwBMwCevSmHZL84MzEEgnogrlHURlJkdp8qtBqSKSypzyj00K+D2W9vFXiwEELlZWUqQBwjXTjPlTJsdPrbY7Z8hVXH41XvOFghIQwR6UAtu6pA16qIbAWbw7EY+4VyasYxm1E9LSnKdNSlsPuKiNSOahdqUxiOIcpv13E/v7v42r1a8pf1zE/v7v42rNAIZwX6K191PcKtXPhUGC/RWfup7hVi4NfAVyZbOvEok61GzbqsslQOmtQJBd+PxFSPXribu8e+s3Rrp2jxmigF3YGAW7eVSRAho+1r6I1HnT7hNhWVJKKoyAtliWyg6TJk6mKW9q21wN9bHN27mW2jXCwEhnBbRhqGge0UY2ftHnR9UxbSChYC6BI3H104weqtkFGPT2ZJyk3f0KPKjD83cuTlBfJchezQnvPwpb5T+hb8fhT3tjkw90O9pzebSVbS4DMEEHeMu6Oque7dY5VUghlLBgRBG7eDrNbIS/Fo584WqXRDsK5q6faWR95TI8d9dJwV364P6t+2p3eughvGkTkTsK5isUEsuiXFU3F5xygJUroGAJDayDHDxrrmP/J/fwmFS5du235p87xmkBzDatObpNM6TqafQqKLszFzaUmskgdlGpPbHhS1tG4brc2nAM7dRCCSNOsaUS2ltA/o7XSZoXTcOskjdv31Ps7ZnMAN6RJh+0HQjuHVW+Ty6RyoLBZMlw2zeYZntKrCJy5YZkaDoRoSO0cKuYraaWrPPDKuYQhgCTqTO6SoBJFW8PaQAKHmPQ+0vZPEf9VzDlVt76S5kZLaZubWNJ9YnLoHYju3ChWqKlHodxaL5FTvS2HeSrTYBmSWcnWdSxp05OL0nPUgHmZpL5M4fJYUePnr8ad+Tywtw9qjyH+9ci56CwUuNVa42lZu3Kp3r9RkRx3lGfzzEfvrv42rNR8oD+d4j99c/G1eoBC+F2tbFq2OkYVJ6PUB21u+3U+y/DgPnQzDYIlE7VXiOoVJ/ZprJ44m5VX6JrvKADdbPiw+Aqq3KEzpbHix+VSNsjtqJtjdv/POjhD4DySIrm3n06CbxxNF+Q1x8VtLDWSFhroLQDuEsePZQz+xxxJ9lN/5OcGuGuYrGa/muGdl++/RWrxjG+ik5ytsWeWHKK5dx2JuK0Br1zLoPRByjh1KKErtO7IPOMCNxBj3VfbZa6SJPGSd/H2zW6YBPsj/AJ30W0RXtYY+TfLliD9JBfmgDzq6XAsgbxvinXlbt7A2TbTaeDXE2ryZ7GJtAF2TSQ2qsrAkeixEEHsrm+FsKtu7AAlUGgHF1pj/ACjoBszY9tvSyXWk8EhPmunZTIO4iasMPIXZexvpYxGAxDNcUH6m+pJSdMyl1BGWd+Y9U610jGMuIttaYoywpfTcMwO4yOB8q+VFixiA1l26MsrK0MOAMjjJ1A7qcuRPLu/bV7TjnlkM+dyGZYgCYOgOp6xNXxb6RX8V3J9Hd9m7Ow4WLaKV10nzB4eHVSht3YYs3BlnI4LKeqI6Pt0PV3V78mvKsYrEXrLM46POKjga9IrcIZTpqVle6N5pl5c3ctu0sCC58IU+zWm8e8KiRj58YypNr1oSWXKJHDWuPXrUgyN+unnXW8fj1S2WbRUEk9fV5mBXOGsitPOdooz/APJTak2R7J2u1nQ9K3ujiPuz7jpTngOW+GS2wJuli7GFtMdNIMmBrFJRw44gVKqiuWpWO1gmNWJ5f2vVs3m78i//AEaEYrl3cJ6NhR964T+FaEXLdQMnXUzZPGgJj8cXu3HIALOzECYkknSvVDifTb7x99epgpoccAn1VvT1F9wqdRWNn2/qrf3E9wqUrrWdmhGoWvXLVbgVJloFii1vzNMFu7btbNxCK2Y4i7YWTocqFy6+BUfxChJ0Ibq18pNZ2Wcymy265uPU41BFUlJxd0WUVJA876waw6QSDvGh7xvrJirJ37ATL6DDrNsebijv5ZbmXFYTDDdYwqjuZz8lWqXJnBc/iLVv7V2zPcHDH3VU/Kni+c2tiH39IoO62AvvBp9MzVNiRb1c99X8Bi+avK28DRh/hOhHlXtn4e0UbMyq5aAc2gGRiWMDXUAaHeda12ay84GuKXWQWUNlLD7OaDHeBT19EzV1ZnQNmOMPeTE2yQyQ4YcVPX1qyyjdRg0+4jlP9J2euKuolsc/cUgtooy9GWMSYAkxv3VzVtsYezh7UMGLWgxt2zmyOcwKGQIUrAIMmRImr2G2iX5OXzwTGIpEA9BgogFgdYbQ7+NPdWLtJbMSozalTnoHcqeUHPOVSRbXdMjMftkESBB0HjxocuqjuFVsVfNx3YJq0tlQM0AKPHKABqav4iwEYqCWCnLmiJiNYpHIm59s38alGmsY6IK9NZJ761bSshrNXPfVdiasE1Xc1CC9iW6bfePvr1YxPpt94++vU5GZ7H3Z6Hmbe/0F/CKne3P/AFXPBur1UcP6XzOgZK2ArntYqYB8g+3nUMM0wZnx0mocVb5t4Uk5YYEiNYB9hkeFI5rL1R0u9llVt6HvbygXcw3Oqv4ka/Ch4aOqlW7w7q0oxpWVrkdTvR2L8lFkNjw59G3be4eyBAPma57t/Fm5cFw73D3D/nYt8aDYLee41Wfh3U2MbCpSub2m0q/hF0oSa2WmJlAxiDAPcadOTSF+T20116NyxcBjqa3PsBrmZq1h/wBG/wDziKjYA5bvsjSjMpgiUYqYIgiVIMEaEcau4dyyg7yfmaTjW68KE+1YtB4u445DWHTrpPNYpWA3yfwbmt1BcFLFa0MCeT+EmJ9NvvH316oDXqbiKbP/2Q=="/>
          <p:cNvSpPr>
            <a:spLocks noChangeAspect="1" noChangeArrowheads="1"/>
          </p:cNvSpPr>
          <p:nvPr/>
        </p:nvSpPr>
        <p:spPr bwMode="auto">
          <a:xfrm>
            <a:off x="155575" y="-547688"/>
            <a:ext cx="15430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g;base64,/9j/4AAQSkZJRgABAQAAAQABAAD/2wCEAAkGBhQSERUUExQWFRUWGBgXGBgVFx0eHRwaGxwYHRwaHRwYHCYfHxkkHBgXIS8gIycpLCwsGR4xNTAqNSYrLCkBCQoKDgwOGg8PGiwkHCQsKiksLCkpLCksLCksKSw0LCksKSwsKSwpKSksLCwsKSksLCwpLCosLCwsLCwsLCksLP/AABEIAHkAogMBIgACEQEDEQH/xAAcAAACAgMBAQAAAAAAAAAAAAAFBgMEAQIHAAj/xABFEAACAQIDAwgGBQkIAwAAAAABAhEAAwQSIQUxQQYTIlFhcYGRMkKhscHRFCNScrIHJDM0VHOSk9IVU2KCouHw8RZjwv/EABoBAAIDAQEAAAAAAAAAAAAAAAEDAAIEBQb/xAAkEQACAQQCAwADAQEAAAAAAAAAAQIDERIxBCETQVEiMmEUBf/aAAwDAQACEQMRAD8Aj5H7OtXMHaa5h7BbKBmNpJYQIJ6PpcO3fRZ9hYb9nsfyU/pqjySb80tHJkm3bO+Z6IAbxgmOFFHxAnLIDHcJEnuHGs+h60KnKLZVgIxWzbUgGItoBOoG4dcUoHC2rbWzeCAFDrk9YaHcO2dRoafNsqxD5YzEHLO6Y0nsmke9dXPmZ+c5qdA0FmzCCOoSd3EUPZWS9l6/snM6C3aTUFpyIA0LIAkR266ddT3OT9hcRaQ28oZHe76GUBlZIGhII1gjSYNWsPtmy11HzgDI5IaFgnIIndMTxoritq4VLic5c6QEZQeDmAx01KkTE7tYNTWg2RZ2XgMOVOaxhYWEUBAz6D18yDUiDPHfTLguSeFK5jh8P3czb/ppWS6yPbicptW8pcAMdJIJGmYTEdVMGyuUalgjnL6u6rRuEPW+SmDI0wuFM/8Aotk+HR3VW2t+TnC3Mpt4e1bZWV45pMrgEyh00nr3bpFM2GhQNxEaN2dlSXsUdAoBLagdXZ26VexRs5Q+GwwOuCiN4+jW/Kqt7Zti5esZcKqqGOabCKD1A6ajTjTxjbI5xpUTPEVWyDqHkKo29DFFbBv/AI/hv2ax/Jt/01o2wMN+z2P5Kf00VIqNlqty4HubAw/7PY/lJ/TVV+TuH/uLX8pPlRu5VZ2o3AAsRsCzws2v5afKqrbBs/3Nr+Wvyo9ib0dfAaDXyqrcYa/EEb9eNHsHQuY/YNqD9Wg36hFEeylnC7Am5zRyEA9IgawY0E9/hFPOPfQUJ2SJuuxnWfiaAGI+1MOq37qgABbjgDsDECvVLto/nF797c/Ea9T0JZ1G3tcWcHh2ys8WrUrbALAZFloJGg7KVNqcoLd/E27tuVfo6XVB3aDKJCmZmCQZqzidpW3wtq2Sw+qtAlV16KroJ64pOu2JJFsOVGozAb+OgnTspDsx0XJaVzqjtzq58jqSdzgAzxkAmO460rYrBZLuRpZWOZMu8AEyuvY3jFWeTmPtW1cjnMj5WZWRZF4AZipUxzZ10iRpV7El2KslpyN8mBI86DA1fYrYXZF5pCowBHEEDjIgnTXWjWB5P4sraQbvrJBOhESvmZUHgac8Hs/6sXMj9eTo5vfFYs7S5vVrNwDr6Ma9xogUUUvpZ5nDuRoCRrJBJGhE7+I7waI2sIL5UmAN+m8HvFUNs7YF5VQBlUHMd2pA6AMblBOYxvgVXwWLyCcuYTlJW4ukiZjeQKidtDFFPY3PtS9aSOdthRouca+JUgT4VQsNecEPduHMWUZNFlROsiZIBjhu66xsayLrm7cWFAy2knidDdefX00G4DXeaI4hhZYC0QGYBevUkZm/hknuqZt9IkoKMXN6B2K27kvc2ymNApY6mFB6XbBmrVnadto1ieuKVeVuLnGGD6/utIsf6jWmAxBZlA9Td46V01x4SXa7OJ/uqQ72h4iq+Mu5ADEywHsJ+FUsNiWTdJHEVnbm0lCI3SyhjMKTllSOllEgdsVmrcV0+1o38fmQrrrfwp4rbqp+kARTuYuoB/iYT3bxVK9tRLoi1dWCcpa0y5lO/TeJgdXXS1y4xLM9k2TMI9zMhB0BEmd2kUN5ObQJYtcYli8ln3noEbzWdI1tO1xgxuBxMyl1bgBmH0bynLPcRQ67jr3oXSE10UhkJPVJYyPummK3eqwihhlYBl1kMJB38DpRxF5CtcvW95S4GHU5YeTEVrhzajTnh2qNZ753dlExyKfoArZlx0czXDwzEEKYGm4UXPIezlMWbQOkEhjA46E6k/GoosOaOQ7Tb665qx6b6sNT0jv7a9VnbezwmJvoMsLduLoIGjEaDgKzTEhdxjwls81bII/Rpv8AujrFQphG427J1Pqx+GJqTBXlFq3Lr6Cb2H2RWGxdvjcX+IfOsDc7nQjFIlslgsNlAmQFWF8hpWiA+qSp/wAJI9xqL6fY43F9vwFaHadgeuvkflU/L4FqIW/tJwuty5pxzt863S5rLEk9Z195oBi9r2CpAfePst8qmbb1mZz/AOk1MZ/CtoDB9Kn/ALFENkbbtWku57ediJTWNYgyw3CKUByjs/aY/wCX/espyhtMcozS2m6Brp11FGpcknGKuPmxuU2WyHzW8h1JcaqB6sz4bpqazt8Yi+ly1Bt6hCRrBAzaESN3kO2ucXLYFwO6Z1h4AjQ9ZHHSr2xtqL9FCjKLiZrQbczKSNAeBykiTu8K6SoKLucjkcl1aeK0WdpY3nLjXDrmbMD2MzR7FFEdn3snNsY+suNPdwoNinOa4SIg2miZyjMwyzAmBoTAnfRbH2gFw0bjcI7pB+NdCByKq9DOl+DB3VJiC8fVEZisiYg67jmBGu6aGW8RzlrMNGUkHvGh+dWsDiDl08uo/KtXTVmY4TdOWcdoQNv7RPOnPhbKtu+stkGePowp65FC02zdVHReZVWMlBaUr1etPV8q6ltDCjE2nw7PlLAENlnKQQZjw9tc/wAdyYe1dKORuBBG4gzqD1aeFcuvxXDuOj0nF5sK8bPp/Afs7bt9CiIZHBSAR2gE6gdk6V0PCXCRrxHv0pB2TgPz3LwQT4R8Sa6Fs+3JUdbKPaPlWW300Nr0MN0fWWh1JcPsVR+KpjW162M+bjGUdgmY84rU1YocN5T/AK7if3938bV6s8pv13E/v7v42rFQhrh9nKUWLbEkLvcAajs4Vltkn+7Uf5jRjAJ0LX3V/CKs3bdYZVpHQVFWF0bJ19FPM/Ktm2WR6lryb5ijFtda9cG6q+aQfDECHCGPQs/wt/VWBg260Hcg+NELi7u/41l1o+aQVSiVLeCOnS8lWrC7OiDnbQzuHDwqWyNRVht2gkwdAN9DySvsk6ccXc3OoU9Yc+a0O+iwLijeMrA9qz8NKnw96bSk71cqe8gj47q1xe1FsMCykhgRI4Qf967T/Q85BPJoI3Ium5EzcslxujowRHHNmDTw1FEyWuYfojM1srfUDeRoSB2jWgGwsahuWipBVXZTJjovGkHeZ4Ux7GUqsT0rNx08AZHhEU+i7oyV1ibYfGql70gbd4Rodz8J6iRp4VfujJlOojSe+q+08Il1T0Ic8eo/a0131RG0rlu2VvDNA0uKPIMu8fe1Faf12Y0s+0Htm4ovfb/CoUx17z7Iq/ewi30ZX4GUb7JjePiKVtibRU5mQgxBYkwBMwCevSmHZL84MzEEgnogrlHURlJkdp8qtBqSKSypzyj00K+D2W9vFXiwEELlZWUqQBwjXTjPlTJsdPrbY7Z8hVXH41XvOFghIQwR6UAtu6pA16qIbAWbw7EY+4VyasYxm1E9LSnKdNSlsPuKiNSOahdqUxiOIcpv13E/v7v42r1a8pf1zE/v7v42rNAIZwX6K191PcKtXPhUGC/RWfup7hVi4NfAVyZbOvEok61GzbqsslQOmtQJBd+PxFSPXribu8e+s3Rrp2jxmigF3YGAW7eVSRAho+1r6I1HnT7hNhWVJKKoyAtliWyg6TJk6mKW9q21wN9bHN27mW2jXCwEhnBbRhqGge0UY2ftHnR9UxbSChYC6BI3H104weqtkFGPT2ZJyk3f0KPKjD83cuTlBfJchezQnvPwpb5T+hb8fhT3tjkw90O9pzebSVbS4DMEEHeMu6Oque7dY5VUghlLBgRBG7eDrNbIS/Fo584WqXRDsK5q6faWR95TI8d9dJwV364P6t+2p3eughvGkTkTsK5isUEsuiXFU3F5xygJUroGAJDayDHDxrrmP/J/fwmFS5du235p87xmkBzDatObpNM6TqafQqKLszFzaUmskgdlGpPbHhS1tG4brc2nAM7dRCCSNOsaUS2ltA/o7XSZoXTcOskjdv31Ps7ZnMAN6RJh+0HQjuHVW+Ty6RyoLBZMlw2zeYZntKrCJy5YZkaDoRoSO0cKuYraaWrPPDKuYQhgCTqTO6SoBJFW8PaQAKHmPQ+0vZPEf9VzDlVt76S5kZLaZubWNJ9YnLoHYju3ChWqKlHodxaL5FTvS2HeSrTYBmSWcnWdSxp05OL0nPUgHmZpL5M4fJYUePnr8ad+Tywtw9qjyH+9ci56CwUuNVa42lZu3Kp3r9RkRx3lGfzzEfvrv42rNR8oD+d4j99c/G1eoBC+F2tbFq2OkYVJ6PUB21u+3U+y/DgPnQzDYIlE7VXiOoVJ/ZprJ44m5VX6JrvKADdbPiw+Aqq3KEzpbHix+VSNsjtqJtjdv/POjhD4DySIrm3n06CbxxNF+Q1x8VtLDWSFhroLQDuEsePZQz+xxxJ9lN/5OcGuGuYrGa/muGdl++/RWrxjG+ik5ytsWeWHKK5dx2JuK0Br1zLoPRByjh1KKErtO7IPOMCNxBj3VfbZa6SJPGSd/H2zW6YBPsj/AJ30W0RXtYY+TfLliD9JBfmgDzq6XAsgbxvinXlbt7A2TbTaeDXE2ryZ7GJtAF2TSQ2qsrAkeixEEHsrm+FsKtu7AAlUGgHF1pj/ACjoBszY9tvSyXWk8EhPmunZTIO4iasMPIXZexvpYxGAxDNcUH6m+pJSdMyl1BGWd+Y9U610jGMuIttaYoywpfTcMwO4yOB8q+VFixiA1l26MsrK0MOAMjjJ1A7qcuRPLu/bV7TjnlkM+dyGZYgCYOgOp6xNXxb6RX8V3J9Hd9m7Ow4WLaKV10nzB4eHVSht3YYs3BlnI4LKeqI6Pt0PV3V78mvKsYrEXrLM46POKjga9IrcIZTpqVle6N5pl5c3ctu0sCC58IU+zWm8e8KiRj58YypNr1oSWXKJHDWuPXrUgyN+unnXW8fj1S2WbRUEk9fV5mBXOGsitPOdooz/APJTak2R7J2u1nQ9K3ujiPuz7jpTngOW+GS2wJuli7GFtMdNIMmBrFJRw44gVKqiuWpWO1gmNWJ5f2vVs3m78i//AEaEYrl3cJ6NhR964T+FaEXLdQMnXUzZPGgJj8cXu3HIALOzECYkknSvVDifTb7x99epgpoccAn1VvT1F9wqdRWNn2/qrf3E9wqUrrWdmhGoWvXLVbgVJloFii1vzNMFu7btbNxCK2Y4i7YWTocqFy6+BUfxChJ0Ibq18pNZ2Wcymy265uPU41BFUlJxd0WUVJA876waw6QSDvGh7xvrJirJ37ATL6DDrNsebijv5ZbmXFYTDDdYwqjuZz8lWqXJnBc/iLVv7V2zPcHDH3VU/Kni+c2tiH39IoO62AvvBp9MzVNiRb1c99X8Bi+avK28DRh/hOhHlXtn4e0UbMyq5aAc2gGRiWMDXUAaHeda12ay84GuKXWQWUNlLD7OaDHeBT19EzV1ZnQNmOMPeTE2yQyQ4YcVPX1qyyjdRg0+4jlP9J2euKuolsc/cUgtooy9GWMSYAkxv3VzVtsYezh7UMGLWgxt2zmyOcwKGQIUrAIMmRImr2G2iX5OXzwTGIpEA9BgogFgdYbQ7+NPdWLtJbMSozalTnoHcqeUHPOVSRbXdMjMftkESBB0HjxocuqjuFVsVfNx3YJq0tlQM0AKPHKABqav4iwEYqCWCnLmiJiNYpHIm59s38alGmsY6IK9NZJ761bSshrNXPfVdiasE1Xc1CC9iW6bfePvr1YxPpt94++vU5GZ7H3Z6Hmbe/0F/CKne3P/AFXPBur1UcP6XzOgZK2ArntYqYB8g+3nUMM0wZnx0mocVb5t4Uk5YYEiNYB9hkeFI5rL1R0u9llVt6HvbygXcw3Oqv4ka/Ch4aOqlW7w7q0oxpWVrkdTvR2L8lFkNjw59G3be4eyBAPma57t/Fm5cFw73D3D/nYt8aDYLee41Wfh3U2MbCpSub2m0q/hF0oSa2WmJlAxiDAPcadOTSF+T20116NyxcBjqa3PsBrmZq1h/wBG/wDziKjYA5bvsjSjMpgiUYqYIgiVIMEaEcau4dyyg7yfmaTjW68KE+1YtB4u445DWHTrpPNYpWA3yfwbmt1BcFLFa0MCeT+EmJ9NvvH316oDXqbiKbP/2Q=="/>
          <p:cNvSpPr>
            <a:spLocks noChangeAspect="1" noChangeArrowheads="1"/>
          </p:cNvSpPr>
          <p:nvPr/>
        </p:nvSpPr>
        <p:spPr bwMode="auto">
          <a:xfrm>
            <a:off x="155575" y="-547688"/>
            <a:ext cx="15430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6" descr="https://formbusinessllc.com/wp-content/uploads/2011/09/Business-Cont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34" y="2666998"/>
            <a:ext cx="5718173" cy="37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8A4F9-74C3-404A-ACCC-2813E1C0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789-97B5-4C5B-A31D-BD4F6177AC0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Testamentary Capacity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5.  Client with Questionable Capacity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endParaRPr lang="en-US" dirty="0"/>
          </a:p>
        </p:txBody>
      </p:sp>
      <p:sp>
        <p:nvSpPr>
          <p:cNvPr id="36866" name="AutoShape 2" descr="data:image/jpg;base64,/9j/4AAQSkZJRgABAQAAAQABAAD/2wCEAAkGBhQSERUUExQWFRUWGBgXGBgVFx0eHRwaGxwYHRwaHRwYHCYfHxkkHBgXIS8gIycpLCwsGR4xNTAqNSYrLCkBCQoKDgwOGg8PGiwkHCQsKiksLCkpLCksLCksKSw0LCksKSwsKSwpKSksLCwsKSksLCwpLCosLCwsLCwsLCksLP/AABEIAHkAogMBIgACEQEDEQH/xAAcAAACAgMBAQAAAAAAAAAAAAAFBgMEAQIHAAj/xABFEAACAQIDAwgGBQkIAwAAAAABAhEAAwQSIQUxQQYTIlFhcYGRMkKhscHRFCNScrIHJDM0VHOSk9IVU2KCouHw8RZjwv/EABoBAAIDAQEAAAAAAAAAAAAAAAEDAAIEBQb/xAAkEQACAQQCAwADAQEAAAAAAAAAAQIDERIxBCETQVEiMmEUBf/aAAwDAQACEQMRAD8Aj5H7OtXMHaa5h7BbKBmNpJYQIJ6PpcO3fRZ9hYb9nsfyU/pqjySb80tHJkm3bO+Z6IAbxgmOFFHxAnLIDHcJEnuHGs+h60KnKLZVgIxWzbUgGItoBOoG4dcUoHC2rbWzeCAFDrk9YaHcO2dRoafNsqxD5YzEHLO6Y0nsmke9dXPmZ+c5qdA0FmzCCOoSd3EUPZWS9l6/snM6C3aTUFpyIA0LIAkR266ddT3OT9hcRaQ28oZHe76GUBlZIGhII1gjSYNWsPtmy11HzgDI5IaFgnIIndMTxoritq4VLic5c6QEZQeDmAx01KkTE7tYNTWg2RZ2XgMOVOaxhYWEUBAz6D18yDUiDPHfTLguSeFK5jh8P3czb/ppWS6yPbicptW8pcAMdJIJGmYTEdVMGyuUalgjnL6u6rRuEPW+SmDI0wuFM/8Aotk+HR3VW2t+TnC3Mpt4e1bZWV45pMrgEyh00nr3bpFM2GhQNxEaN2dlSXsUdAoBLagdXZ26VexRs5Q+GwwOuCiN4+jW/Kqt7Zti5esZcKqqGOabCKD1A6ajTjTxjbI5xpUTPEVWyDqHkKo29DFFbBv/AI/hv2ax/Jt/01o2wMN+z2P5Kf00VIqNlqty4HubAw/7PY/lJ/TVV+TuH/uLX8pPlRu5VZ2o3AAsRsCzws2v5afKqrbBs/3Nr+Wvyo9ib0dfAaDXyqrcYa/EEb9eNHsHQuY/YNqD9Wg36hFEeylnC7Am5zRyEA9IgawY0E9/hFPOPfQUJ2SJuuxnWfiaAGI+1MOq37qgABbjgDsDECvVLto/nF797c/Ea9T0JZ1G3tcWcHh2ys8WrUrbALAZFloJGg7KVNqcoLd/E27tuVfo6XVB3aDKJCmZmCQZqzidpW3wtq2Sw+qtAlV16KroJ64pOu2JJFsOVGozAb+OgnTspDsx0XJaVzqjtzq58jqSdzgAzxkAmO460rYrBZLuRpZWOZMu8AEyuvY3jFWeTmPtW1cjnMj5WZWRZF4AZipUxzZ10iRpV7El2KslpyN8mBI86DA1fYrYXZF5pCowBHEEDjIgnTXWjWB5P4sraQbvrJBOhESvmZUHgac8Hs/6sXMj9eTo5vfFYs7S5vVrNwDr6Ma9xogUUUvpZ5nDuRoCRrJBJGhE7+I7waI2sIL5UmAN+m8HvFUNs7YF5VQBlUHMd2pA6AMblBOYxvgVXwWLyCcuYTlJW4ukiZjeQKidtDFFPY3PtS9aSOdthRouca+JUgT4VQsNecEPduHMWUZNFlROsiZIBjhu66xsayLrm7cWFAy2knidDdefX00G4DXeaI4hhZYC0QGYBevUkZm/hknuqZt9IkoKMXN6B2K27kvc2ymNApY6mFB6XbBmrVnadto1ieuKVeVuLnGGD6/utIsf6jWmAxBZlA9Td46V01x4SXa7OJ/uqQ72h4iq+Mu5ADEywHsJ+FUsNiWTdJHEVnbm0lCI3SyhjMKTllSOllEgdsVmrcV0+1o38fmQrrrfwp4rbqp+kARTuYuoB/iYT3bxVK9tRLoi1dWCcpa0y5lO/TeJgdXXS1y4xLM9k2TMI9zMhB0BEmd2kUN5ObQJYtcYli8ln3noEbzWdI1tO1xgxuBxMyl1bgBmH0bynLPcRQ67jr3oXSE10UhkJPVJYyPummK3eqwihhlYBl1kMJB38DpRxF5CtcvW95S4GHU5YeTEVrhzajTnh2qNZ753dlExyKfoArZlx0czXDwzEEKYGm4UXPIezlMWbQOkEhjA46E6k/GoosOaOQ7Tb665qx6b6sNT0jv7a9VnbezwmJvoMsLduLoIGjEaDgKzTEhdxjwls81bII/Rpv8AujrFQphG427J1Pqx+GJqTBXlFq3Lr6Cb2H2RWGxdvjcX+IfOsDc7nQjFIlslgsNlAmQFWF8hpWiA+qSp/wAJI9xqL6fY43F9vwFaHadgeuvkflU/L4FqIW/tJwuty5pxzt863S5rLEk9Z195oBi9r2CpAfePst8qmbb1mZz/AOk1MZ/CtoDB9Kn/ALFENkbbtWku57ediJTWNYgyw3CKUByjs/aY/wCX/espyhtMcozS2m6Brp11FGpcknGKuPmxuU2WyHzW8h1JcaqB6sz4bpqazt8Yi+ly1Bt6hCRrBAzaESN3kO2ucXLYFwO6Z1h4AjQ9ZHHSr2xtqL9FCjKLiZrQbczKSNAeBykiTu8K6SoKLucjkcl1aeK0WdpY3nLjXDrmbMD2MzR7FFEdn3snNsY+suNPdwoNinOa4SIg2miZyjMwyzAmBoTAnfRbH2gFw0bjcI7pB+NdCByKq9DOl+DB3VJiC8fVEZisiYg67jmBGu6aGW8RzlrMNGUkHvGh+dWsDiDl08uo/KtXTVmY4TdOWcdoQNv7RPOnPhbKtu+stkGePowp65FC02zdVHReZVWMlBaUr1etPV8q6ltDCjE2nw7PlLAENlnKQQZjw9tc/wAdyYe1dKORuBBG4gzqD1aeFcuvxXDuOj0nF5sK8bPp/Afs7bt9CiIZHBSAR2gE6gdk6V0PCXCRrxHv0pB2TgPz3LwQT4R8Sa6Fs+3JUdbKPaPlWW300Nr0MN0fWWh1JcPsVR+KpjW162M+bjGUdgmY84rU1YocN5T/AK7if3938bV6s8pv13E/v7v42rFQhrh9nKUWLbEkLvcAajs4Vltkn+7Uf5jRjAJ0LX3V/CKs3bdYZVpHQVFWF0bJ19FPM/Ktm2WR6lryb5ijFtda9cG6q+aQfDECHCGPQs/wt/VWBg260Hcg+NELi7u/41l1o+aQVSiVLeCOnS8lWrC7OiDnbQzuHDwqWyNRVht2gkwdAN9DySvsk6ccXc3OoU9Yc+a0O+iwLijeMrA9qz8NKnw96bSk71cqe8gj47q1xe1FsMCykhgRI4Qf967T/Q85BPJoI3Ium5EzcslxujowRHHNmDTw1FEyWuYfojM1srfUDeRoSB2jWgGwsahuWipBVXZTJjovGkHeZ4Ux7GUqsT0rNx08AZHhEU+i7oyV1ibYfGql70gbd4Rodz8J6iRp4VfujJlOojSe+q+08Il1T0Ic8eo/a0131RG0rlu2VvDNA0uKPIMu8fe1Faf12Y0s+0Htm4ovfb/CoUx17z7Iq/ewi30ZX4GUb7JjePiKVtibRU5mQgxBYkwBMwCevSmHZL84MzEEgnogrlHURlJkdp8qtBqSKSypzyj00K+D2W9vFXiwEELlZWUqQBwjXTjPlTJsdPrbY7Z8hVXH41XvOFghIQwR6UAtu6pA16qIbAWbw7EY+4VyasYxm1E9LSnKdNSlsPuKiNSOahdqUxiOIcpv13E/v7v42r1a8pf1zE/v7v42rNAIZwX6K191PcKtXPhUGC/RWfup7hVi4NfAVyZbOvEok61GzbqsslQOmtQJBd+PxFSPXribu8e+s3Rrp2jxmigF3YGAW7eVSRAho+1r6I1HnT7hNhWVJKKoyAtliWyg6TJk6mKW9q21wN9bHN27mW2jXCwEhnBbRhqGge0UY2ftHnR9UxbSChYC6BI3H104weqtkFGPT2ZJyk3f0KPKjD83cuTlBfJchezQnvPwpb5T+hb8fhT3tjkw90O9pzebSVbS4DMEEHeMu6Oque7dY5VUghlLBgRBG7eDrNbIS/Fo584WqXRDsK5q6faWR95TI8d9dJwV364P6t+2p3eughvGkTkTsK5isUEsuiXFU3F5xygJUroGAJDayDHDxrrmP/J/fwmFS5du235p87xmkBzDatObpNM6TqafQqKLszFzaUmskgdlGpPbHhS1tG4brc2nAM7dRCCSNOsaUS2ltA/o7XSZoXTcOskjdv31Ps7ZnMAN6RJh+0HQjuHVW+Ty6RyoLBZMlw2zeYZntKrCJy5YZkaDoRoSO0cKuYraaWrPPDKuYQhgCTqTO6SoBJFW8PaQAKHmPQ+0vZPEf9VzDlVt76S5kZLaZubWNJ9YnLoHYju3ChWqKlHodxaL5FTvS2HeSrTYBmSWcnWdSxp05OL0nPUgHmZpL5M4fJYUePnr8ad+Tywtw9qjyH+9ci56CwUuNVa42lZu3Kp3r9RkRx3lGfzzEfvrv42rNR8oD+d4j99c/G1eoBC+F2tbFq2OkYVJ6PUB21u+3U+y/DgPnQzDYIlE7VXiOoVJ/ZprJ44m5VX6JrvKADdbPiw+Aqq3KEzpbHix+VSNsjtqJtjdv/POjhD4DySIrm3n06CbxxNF+Q1x8VtLDWSFhroLQDuEsePZQz+xxxJ9lN/5OcGuGuYrGa/muGdl++/RWrxjG+ik5ytsWeWHKK5dx2JuK0Br1zLoPRByjh1KKErtO7IPOMCNxBj3VfbZa6SJPGSd/H2zW6YBPsj/AJ30W0RXtYY+TfLliD9JBfmgDzq6XAsgbxvinXlbt7A2TbTaeDXE2ryZ7GJtAF2TSQ2qsrAkeixEEHsrm+FsKtu7AAlUGgHF1pj/ACjoBszY9tvSyXWk8EhPmunZTIO4iasMPIXZexvpYxGAxDNcUH6m+pJSdMyl1BGWd+Y9U610jGMuIttaYoywpfTcMwO4yOB8q+VFixiA1l26MsrK0MOAMjjJ1A7qcuRPLu/bV7TjnlkM+dyGZYgCYOgOp6xNXxb6RX8V3J9Hd9m7Ow4WLaKV10nzB4eHVSht3YYs3BlnI4LKeqI6Pt0PV3V78mvKsYrEXrLM46POKjga9IrcIZTpqVle6N5pl5c3ctu0sCC58IU+zWm8e8KiRj58YypNr1oSWXKJHDWuPXrUgyN+unnXW8fj1S2WbRUEk9fV5mBXOGsitPOdooz/APJTak2R7J2u1nQ9K3ujiPuz7jpTngOW+GS2wJuli7GFtMdNIMmBrFJRw44gVKqiuWpWO1gmNWJ5f2vVs3m78i//AEaEYrl3cJ6NhR964T+FaEXLdQMnXUzZPGgJj8cXu3HIALOzECYkknSvVDifTb7x99epgpoccAn1VvT1F9wqdRWNn2/qrf3E9wqUrrWdmhGoWvXLVbgVJloFii1vzNMFu7btbNxCK2Y4i7YWTocqFy6+BUfxChJ0Ibq18pNZ2Wcymy265uPU41BFUlJxd0WUVJA876waw6QSDvGh7xvrJirJ37ATL6DDrNsebijv5ZbmXFYTDDdYwqjuZz8lWqXJnBc/iLVv7V2zPcHDH3VU/Kni+c2tiH39IoO62AvvBp9MzVNiRb1c99X8Bi+avK28DRh/hOhHlXtn4e0UbMyq5aAc2gGRiWMDXUAaHeda12ay84GuKXWQWUNlLD7OaDHeBT19EzV1ZnQNmOMPeTE2yQyQ4YcVPX1qyyjdRg0+4jlP9J2euKuolsc/cUgtooy9GWMSYAkxv3VzVtsYezh7UMGLWgxt2zmyOcwKGQIUrAIMmRImr2G2iX5OXzwTGIpEA9BgogFgdYbQ7+NPdWLtJbMSozalTnoHcqeUHPOVSRbXdMjMftkESBB0HjxocuqjuFVsVfNx3YJq0tlQM0AKPHKABqav4iwEYqCWCnLmiJiNYpHIm59s38alGmsY6IK9NZJ761bSshrNXPfVdiasE1Xc1CC9iW6bfePvr1YxPpt94++vU5GZ7H3Z6Hmbe/0F/CKne3P/AFXPBur1UcP6XzOgZK2ArntYqYB8g+3nUMM0wZnx0mocVb5t4Uk5YYEiNYB9hkeFI5rL1R0u9llVt6HvbygXcw3Oqv4ka/Ch4aOqlW7w7q0oxpWVrkdTvR2L8lFkNjw59G3be4eyBAPma57t/Fm5cFw73D3D/nYt8aDYLee41Wfh3U2MbCpSub2m0q/hF0oSa2WmJlAxiDAPcadOTSF+T20116NyxcBjqa3PsBrmZq1h/wBG/wDziKjYA5bvsjSjMpgiUYqYIgiVIMEaEcau4dyyg7yfmaTjW68KE+1YtB4u445DWHTrpPNYpWA3yfwbmt1BcFLFa0MCeT+EmJ9NvvH316oDXqbiKbP/2Q=="/>
          <p:cNvSpPr>
            <a:spLocks noChangeAspect="1" noChangeArrowheads="1"/>
          </p:cNvSpPr>
          <p:nvPr/>
        </p:nvSpPr>
        <p:spPr bwMode="auto">
          <a:xfrm>
            <a:off x="155575" y="-547688"/>
            <a:ext cx="15430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g;base64,/9j/4AAQSkZJRgABAQAAAQABAAD/2wCEAAkGBhQSERUUExQWFRUWGBgXGBgVFx0eHRwaGxwYHRwaHRwYHCYfHxkkHBgXIS8gIycpLCwsGR4xNTAqNSYrLCkBCQoKDgwOGg8PGiwkHCQsKiksLCkpLCksLCksKSw0LCksKSwsKSwpKSksLCwsKSksLCwpLCosLCwsLCwsLCksLP/AABEIAHkAogMBIgACEQEDEQH/xAAcAAACAgMBAQAAAAAAAAAAAAAFBgMEAQIHAAj/xABFEAACAQIDAwgGBQkIAwAAAAABAhEAAwQSIQUxQQYTIlFhcYGRMkKhscHRFCNScrIHJDM0VHOSk9IVU2KCouHw8RZjwv/EABoBAAIDAQEAAAAAAAAAAAAAAAEDAAIEBQb/xAAkEQACAQQCAwADAQEAAAAAAAAAAQIDERIxBCETQVEiMmEUBf/aAAwDAQACEQMRAD8Aj5H7OtXMHaa5h7BbKBmNpJYQIJ6PpcO3fRZ9hYb9nsfyU/pqjySb80tHJkm3bO+Z6IAbxgmOFFHxAnLIDHcJEnuHGs+h60KnKLZVgIxWzbUgGItoBOoG4dcUoHC2rbWzeCAFDrk9YaHcO2dRoafNsqxD5YzEHLO6Y0nsmke9dXPmZ+c5qdA0FmzCCOoSd3EUPZWS9l6/snM6C3aTUFpyIA0LIAkR266ddT3OT9hcRaQ28oZHe76GUBlZIGhII1gjSYNWsPtmy11HzgDI5IaFgnIIndMTxoritq4VLic5c6QEZQeDmAx01KkTE7tYNTWg2RZ2XgMOVOaxhYWEUBAz6D18yDUiDPHfTLguSeFK5jh8P3czb/ppWS6yPbicptW8pcAMdJIJGmYTEdVMGyuUalgjnL6u6rRuEPW+SmDI0wuFM/8Aotk+HR3VW2t+TnC3Mpt4e1bZWV45pMrgEyh00nr3bpFM2GhQNxEaN2dlSXsUdAoBLagdXZ26VexRs5Q+GwwOuCiN4+jW/Kqt7Zti5esZcKqqGOabCKD1A6ajTjTxjbI5xpUTPEVWyDqHkKo29DFFbBv/AI/hv2ax/Jt/01o2wMN+z2P5Kf00VIqNlqty4HubAw/7PY/lJ/TVV+TuH/uLX8pPlRu5VZ2o3AAsRsCzws2v5afKqrbBs/3Nr+Wvyo9ib0dfAaDXyqrcYa/EEb9eNHsHQuY/YNqD9Wg36hFEeylnC7Am5zRyEA9IgawY0E9/hFPOPfQUJ2SJuuxnWfiaAGI+1MOq37qgABbjgDsDECvVLto/nF797c/Ea9T0JZ1G3tcWcHh2ys8WrUrbALAZFloJGg7KVNqcoLd/E27tuVfo6XVB3aDKJCmZmCQZqzidpW3wtq2Sw+qtAlV16KroJ64pOu2JJFsOVGozAb+OgnTspDsx0XJaVzqjtzq58jqSdzgAzxkAmO460rYrBZLuRpZWOZMu8AEyuvY3jFWeTmPtW1cjnMj5WZWRZF4AZipUxzZ10iRpV7El2KslpyN8mBI86DA1fYrYXZF5pCowBHEEDjIgnTXWjWB5P4sraQbvrJBOhESvmZUHgac8Hs/6sXMj9eTo5vfFYs7S5vVrNwDr6Ma9xogUUUvpZ5nDuRoCRrJBJGhE7+I7waI2sIL5UmAN+m8HvFUNs7YF5VQBlUHMd2pA6AMblBOYxvgVXwWLyCcuYTlJW4ukiZjeQKidtDFFPY3PtS9aSOdthRouca+JUgT4VQsNecEPduHMWUZNFlROsiZIBjhu66xsayLrm7cWFAy2knidDdefX00G4DXeaI4hhZYC0QGYBevUkZm/hknuqZt9IkoKMXN6B2K27kvc2ymNApY6mFB6XbBmrVnadto1ieuKVeVuLnGGD6/utIsf6jWmAxBZlA9Td46V01x4SXa7OJ/uqQ72h4iq+Mu5ADEywHsJ+FUsNiWTdJHEVnbm0lCI3SyhjMKTllSOllEgdsVmrcV0+1o38fmQrrrfwp4rbqp+kARTuYuoB/iYT3bxVK9tRLoi1dWCcpa0y5lO/TeJgdXXS1y4xLM9k2TMI9zMhB0BEmd2kUN5ObQJYtcYli8ln3noEbzWdI1tO1xgxuBxMyl1bgBmH0bynLPcRQ67jr3oXSE10UhkJPVJYyPummK3eqwihhlYBl1kMJB38DpRxF5CtcvW95S4GHU5YeTEVrhzajTnh2qNZ753dlExyKfoArZlx0czXDwzEEKYGm4UXPIezlMWbQOkEhjA46E6k/GoosOaOQ7Tb665qx6b6sNT0jv7a9VnbezwmJvoMsLduLoIGjEaDgKzTEhdxjwls81bII/Rpv8AujrFQphG427J1Pqx+GJqTBXlFq3Lr6Cb2H2RWGxdvjcX+IfOsDc7nQjFIlslgsNlAmQFWF8hpWiA+qSp/wAJI9xqL6fY43F9vwFaHadgeuvkflU/L4FqIW/tJwuty5pxzt863S5rLEk9Z195oBi9r2CpAfePst8qmbb1mZz/AOk1MZ/CtoDB9Kn/ALFENkbbtWku57ediJTWNYgyw3CKUByjs/aY/wCX/espyhtMcozS2m6Brp11FGpcknGKuPmxuU2WyHzW8h1JcaqB6sz4bpqazt8Yi+ly1Bt6hCRrBAzaESN3kO2ucXLYFwO6Z1h4AjQ9ZHHSr2xtqL9FCjKLiZrQbczKSNAeBykiTu8K6SoKLucjkcl1aeK0WdpY3nLjXDrmbMD2MzR7FFEdn3snNsY+suNPdwoNinOa4SIg2miZyjMwyzAmBoTAnfRbH2gFw0bjcI7pB+NdCByKq9DOl+DB3VJiC8fVEZisiYg67jmBGu6aGW8RzlrMNGUkHvGh+dWsDiDl08uo/KtXTVmY4TdOWcdoQNv7RPOnPhbKtu+stkGePowp65FC02zdVHReZVWMlBaUr1etPV8q6ltDCjE2nw7PlLAENlnKQQZjw9tc/wAdyYe1dKORuBBG4gzqD1aeFcuvxXDuOj0nF5sK8bPp/Afs7bt9CiIZHBSAR2gE6gdk6V0PCXCRrxHv0pB2TgPz3LwQT4R8Sa6Fs+3JUdbKPaPlWW300Nr0MN0fWWh1JcPsVR+KpjW162M+bjGUdgmY84rU1YocN5T/AK7if3938bV6s8pv13E/v7v42rFQhrh9nKUWLbEkLvcAajs4Vltkn+7Uf5jRjAJ0LX3V/CKs3bdYZVpHQVFWF0bJ19FPM/Ktm2WR6lryb5ijFtda9cG6q+aQfDECHCGPQs/wt/VWBg260Hcg+NELi7u/41l1o+aQVSiVLeCOnS8lWrC7OiDnbQzuHDwqWyNRVht2gkwdAN9DySvsk6ccXc3OoU9Yc+a0O+iwLijeMrA9qz8NKnw96bSk71cqe8gj47q1xe1FsMCykhgRI4Qf967T/Q85BPJoI3Ium5EzcslxujowRHHNmDTw1FEyWuYfojM1srfUDeRoSB2jWgGwsahuWipBVXZTJjovGkHeZ4Ux7GUqsT0rNx08AZHhEU+i7oyV1ibYfGql70gbd4Rodz8J6iRp4VfujJlOojSe+q+08Il1T0Ic8eo/a0131RG0rlu2VvDNA0uKPIMu8fe1Faf12Y0s+0Htm4ovfb/CoUx17z7Iq/ewi30ZX4GUb7JjePiKVtibRU5mQgxBYkwBMwCevSmHZL84MzEEgnogrlHURlJkdp8qtBqSKSypzyj00K+D2W9vFXiwEELlZWUqQBwjXTjPlTJsdPrbY7Z8hVXH41XvOFghIQwR6UAtu6pA16qIbAWbw7EY+4VyasYxm1E9LSnKdNSlsPuKiNSOahdqUxiOIcpv13E/v7v42r1a8pf1zE/v7v42rNAIZwX6K191PcKtXPhUGC/RWfup7hVi4NfAVyZbOvEok61GzbqsslQOmtQJBd+PxFSPXribu8e+s3Rrp2jxmigF3YGAW7eVSRAho+1r6I1HnT7hNhWVJKKoyAtliWyg6TJk6mKW9q21wN9bHN27mW2jXCwEhnBbRhqGge0UY2ftHnR9UxbSChYC6BI3H104weqtkFGPT2ZJyk3f0KPKjD83cuTlBfJchezQnvPwpb5T+hb8fhT3tjkw90O9pzebSVbS4DMEEHeMu6Oque7dY5VUghlLBgRBG7eDrNbIS/Fo584WqXRDsK5q6faWR95TI8d9dJwV364P6t+2p3eughvGkTkTsK5isUEsuiXFU3F5xygJUroGAJDayDHDxrrmP/J/fwmFS5du235p87xmkBzDatObpNM6TqafQqKLszFzaUmskgdlGpPbHhS1tG4brc2nAM7dRCCSNOsaUS2ltA/o7XSZoXTcOskjdv31Ps7ZnMAN6RJh+0HQjuHVW+Ty6RyoLBZMlw2zeYZntKrCJy5YZkaDoRoSO0cKuYraaWrPPDKuYQhgCTqTO6SoBJFW8PaQAKHmPQ+0vZPEf9VzDlVt76S5kZLaZubWNJ9YnLoHYju3ChWqKlHodxaL5FTvS2HeSrTYBmSWcnWdSxp05OL0nPUgHmZpL5M4fJYUePnr8ad+Tywtw9qjyH+9ci56CwUuNVa42lZu3Kp3r9RkRx3lGfzzEfvrv42rNR8oD+d4j99c/G1eoBC+F2tbFq2OkYVJ6PUB21u+3U+y/DgPnQzDYIlE7VXiOoVJ/ZprJ44m5VX6JrvKADdbPiw+Aqq3KEzpbHix+VSNsjtqJtjdv/POjhD4DySIrm3n06CbxxNF+Q1x8VtLDWSFhroLQDuEsePZQz+xxxJ9lN/5OcGuGuYrGa/muGdl++/RWrxjG+ik5ytsWeWHKK5dx2JuK0Br1zLoPRByjh1KKErtO7IPOMCNxBj3VfbZa6SJPGSd/H2zW6YBPsj/AJ30W0RXtYY+TfLliD9JBfmgDzq6XAsgbxvinXlbt7A2TbTaeDXE2ryZ7GJtAF2TSQ2qsrAkeixEEHsrm+FsKtu7AAlUGgHF1pj/ACjoBszY9tvSyXWk8EhPmunZTIO4iasMPIXZexvpYxGAxDNcUH6m+pJSdMyl1BGWd+Y9U610jGMuIttaYoywpfTcMwO4yOB8q+VFixiA1l26MsrK0MOAMjjJ1A7qcuRPLu/bV7TjnlkM+dyGZYgCYOgOp6xNXxb6RX8V3J9Hd9m7Ow4WLaKV10nzB4eHVSht3YYs3BlnI4LKeqI6Pt0PV3V78mvKsYrEXrLM46POKjga9IrcIZTpqVle6N5pl5c3ctu0sCC58IU+zWm8e8KiRj58YypNr1oSWXKJHDWuPXrUgyN+unnXW8fj1S2WbRUEk9fV5mBXOGsitPOdooz/APJTak2R7J2u1nQ9K3ujiPuz7jpTngOW+GS2wJuli7GFtMdNIMmBrFJRw44gVKqiuWpWO1gmNWJ5f2vVs3m78i//AEaEYrl3cJ6NhR964T+FaEXLdQMnXUzZPGgJj8cXu3HIALOzECYkknSvVDifTb7x99epgpoccAn1VvT1F9wqdRWNn2/qrf3E9wqUrrWdmhGoWvXLVbgVJloFii1vzNMFu7btbNxCK2Y4i7YWTocqFy6+BUfxChJ0Ibq18pNZ2Wcymy265uPU41BFUlJxd0WUVJA876waw6QSDvGh7xvrJirJ37ATL6DDrNsebijv5ZbmXFYTDDdYwqjuZz8lWqXJnBc/iLVv7V2zPcHDH3VU/Kni+c2tiH39IoO62AvvBp9MzVNiRb1c99X8Bi+avK28DRh/hOhHlXtn4e0UbMyq5aAc2gGRiWMDXUAaHeda12ay84GuKXWQWUNlLD7OaDHeBT19EzV1ZnQNmOMPeTE2yQyQ4YcVPX1qyyjdRg0+4jlP9J2euKuolsc/cUgtooy9GWMSYAkxv3VzVtsYezh7UMGLWgxt2zmyOcwKGQIUrAIMmRImr2G2iX5OXzwTGIpEA9BgogFgdYbQ7+NPdWLtJbMSozalTnoHcqeUHPOVSRbXdMjMftkESBB0HjxocuqjuFVsVfNx3YJq0tlQM0AKPHKABqav4iwEYqCWCnLmiJiNYpHIm59s38alGmsY6IK9NZJ761bSshrNXPfVdiasE1Xc1CC9iW6bfePvr1YxPpt94++vU5GZ7H3Z6Hmbe/0F/CKne3P/AFXPBur1UcP6XzOgZK2ArntYqYB8g+3nUMM0wZnx0mocVb5t4Uk5YYEiNYB9hkeFI5rL1R0u9llVt6HvbygXcw3Oqv4ka/Ch4aOqlW7w7q0oxpWVrkdTvR2L8lFkNjw59G3be4eyBAPma57t/Fm5cFw73D3D/nYt8aDYLee41Wfh3U2MbCpSub2m0q/hF0oSa2WmJlAxiDAPcadOTSF+T20116NyxcBjqa3PsBrmZq1h/wBG/wDziKjYA5bvsjSjMpgiUYqYIgiVIMEaEcau4dyyg7yfmaTjW68KE+1YtB4u445DWHTrpPNYpWA3yfwbmt1BcFLFa0MCeT+EmJ9NvvH316oDXqbiKbP/2Q=="/>
          <p:cNvSpPr>
            <a:spLocks noChangeAspect="1" noChangeArrowheads="1"/>
          </p:cNvSpPr>
          <p:nvPr/>
        </p:nvSpPr>
        <p:spPr bwMode="auto">
          <a:xfrm>
            <a:off x="155575" y="-547688"/>
            <a:ext cx="15430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24" y="2514600"/>
            <a:ext cx="3502152" cy="40858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D1378-2C5A-4448-BD80-D9BB93C2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789-97B5-4C5B-A31D-BD4F6177AC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49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Testamentary Capacity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6.  Evidence</a:t>
            </a:r>
          </a:p>
          <a:p>
            <a:pPr lvl="1"/>
            <a:endParaRPr lang="en-US" b="1" dirty="0"/>
          </a:p>
          <a:p>
            <a:pPr lvl="1"/>
            <a:r>
              <a:rPr lang="en-US" b="1" i="1" dirty="0"/>
              <a:t>Warren v. Harnett</a:t>
            </a:r>
            <a:r>
              <a:rPr lang="en-US" b="1" dirty="0"/>
              <a:t> – p. 86</a:t>
            </a:r>
            <a:endParaRPr lang="en-US" b="1" i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Lay testimony.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Expert testimony.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Evidence Rule 704.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sp>
        <p:nvSpPr>
          <p:cNvPr id="36866" name="AutoShape 2" descr="data:image/jpg;base64,/9j/4AAQSkZJRgABAQAAAQABAAD/2wCEAAkGBhQSERUUExQWFRUWGBgXGBgVFx0eHRwaGxwYHRwaHRwYHCYfHxkkHBgXIS8gIycpLCwsGR4xNTAqNSYrLCkBCQoKDgwOGg8PGiwkHCQsKiksLCkpLCksLCksKSw0LCksKSwsKSwpKSksLCwsKSksLCwpLCosLCwsLCwsLCksLP/AABEIAHkAogMBIgACEQEDEQH/xAAcAAACAgMBAQAAAAAAAAAAAAAFBgMEAQIHAAj/xABFEAACAQIDAwgGBQkIAwAAAAABAhEAAwQSIQUxQQYTIlFhcYGRMkKhscHRFCNScrIHJDM0VHOSk9IVU2KCouHw8RZjwv/EABoBAAIDAQEAAAAAAAAAAAAAAAEDAAIEBQb/xAAkEQACAQQCAwADAQEAAAAAAAAAAQIDERIxBCETQVEiMmEUBf/aAAwDAQACEQMRAD8Aj5H7OtXMHaa5h7BbKBmNpJYQIJ6PpcO3fRZ9hYb9nsfyU/pqjySb80tHJkm3bO+Z6IAbxgmOFFHxAnLIDHcJEnuHGs+h60KnKLZVgIxWzbUgGItoBOoG4dcUoHC2rbWzeCAFDrk9YaHcO2dRoafNsqxD5YzEHLO6Y0nsmke9dXPmZ+c5qdA0FmzCCOoSd3EUPZWS9l6/snM6C3aTUFpyIA0LIAkR266ddT3OT9hcRaQ28oZHe76GUBlZIGhII1gjSYNWsPtmy11HzgDI5IaFgnIIndMTxoritq4VLic5c6QEZQeDmAx01KkTE7tYNTWg2RZ2XgMOVOaxhYWEUBAz6D18yDUiDPHfTLguSeFK5jh8P3czb/ppWS6yPbicptW8pcAMdJIJGmYTEdVMGyuUalgjnL6u6rRuEPW+SmDI0wuFM/8Aotk+HR3VW2t+TnC3Mpt4e1bZWV45pMrgEyh00nr3bpFM2GhQNxEaN2dlSXsUdAoBLagdXZ26VexRs5Q+GwwOuCiN4+jW/Kqt7Zti5esZcKqqGOabCKD1A6ajTjTxjbI5xpUTPEVWyDqHkKo29DFFbBv/AI/hv2ax/Jt/01o2wMN+z2P5Kf00VIqNlqty4HubAw/7PY/lJ/TVV+TuH/uLX8pPlRu5VZ2o3AAsRsCzws2v5afKqrbBs/3Nr+Wvyo9ib0dfAaDXyqrcYa/EEb9eNHsHQuY/YNqD9Wg36hFEeylnC7Am5zRyEA9IgawY0E9/hFPOPfQUJ2SJuuxnWfiaAGI+1MOq37qgABbjgDsDECvVLto/nF797c/Ea9T0JZ1G3tcWcHh2ys8WrUrbALAZFloJGg7KVNqcoLd/E27tuVfo6XVB3aDKJCmZmCQZqzidpW3wtq2Sw+qtAlV16KroJ64pOu2JJFsOVGozAb+OgnTspDsx0XJaVzqjtzq58jqSdzgAzxkAmO460rYrBZLuRpZWOZMu8AEyuvY3jFWeTmPtW1cjnMj5WZWRZF4AZipUxzZ10iRpV7El2KslpyN8mBI86DA1fYrYXZF5pCowBHEEDjIgnTXWjWB5P4sraQbvrJBOhESvmZUHgac8Hs/6sXMj9eTo5vfFYs7S5vVrNwDr6Ma9xogUUUvpZ5nDuRoCRrJBJGhE7+I7waI2sIL5UmAN+m8HvFUNs7YF5VQBlUHMd2pA6AMblBOYxvgVXwWLyCcuYTlJW4ukiZjeQKidtDFFPY3PtS9aSOdthRouca+JUgT4VQsNecEPduHMWUZNFlROsiZIBjhu66xsayLrm7cWFAy2knidDdefX00G4DXeaI4hhZYC0QGYBevUkZm/hknuqZt9IkoKMXN6B2K27kvc2ymNApY6mFB6XbBmrVnadto1ieuKVeVuLnGGD6/utIsf6jWmAxBZlA9Td46V01x4SXa7OJ/uqQ72h4iq+Mu5ADEywHsJ+FUsNiWTdJHEVnbm0lCI3SyhjMKTllSOllEgdsVmrcV0+1o38fmQrrrfwp4rbqp+kARTuYuoB/iYT3bxVK9tRLoi1dWCcpa0y5lO/TeJgdXXS1y4xLM9k2TMI9zMhB0BEmd2kUN5ObQJYtcYli8ln3noEbzWdI1tO1xgxuBxMyl1bgBmH0bynLPcRQ67jr3oXSE10UhkJPVJYyPummK3eqwihhlYBl1kMJB38DpRxF5CtcvW95S4GHU5YeTEVrhzajTnh2qNZ753dlExyKfoArZlx0czXDwzEEKYGm4UXPIezlMWbQOkEhjA46E6k/GoosOaOQ7Tb665qx6b6sNT0jv7a9VnbezwmJvoMsLduLoIGjEaDgKzTEhdxjwls81bII/Rpv8AujrFQphG427J1Pqx+GJqTBXlFq3Lr6Cb2H2RWGxdvjcX+IfOsDc7nQjFIlslgsNlAmQFWF8hpWiA+qSp/wAJI9xqL6fY43F9vwFaHadgeuvkflU/L4FqIW/tJwuty5pxzt863S5rLEk9Z195oBi9r2CpAfePst8qmbb1mZz/AOk1MZ/CtoDB9Kn/ALFENkbbtWku57ediJTWNYgyw3CKUByjs/aY/wCX/espyhtMcozS2m6Brp11FGpcknGKuPmxuU2WyHzW8h1JcaqB6sz4bpqazt8Yi+ly1Bt6hCRrBAzaESN3kO2ucXLYFwO6Z1h4AjQ9ZHHSr2xtqL9FCjKLiZrQbczKSNAeBykiTu8K6SoKLucjkcl1aeK0WdpY3nLjXDrmbMD2MzR7FFEdn3snNsY+suNPdwoNinOa4SIg2miZyjMwyzAmBoTAnfRbH2gFw0bjcI7pB+NdCByKq9DOl+DB3VJiC8fVEZisiYg67jmBGu6aGW8RzlrMNGUkHvGh+dWsDiDl08uo/KtXTVmY4TdOWcdoQNv7RPOnPhbKtu+stkGePowp65FC02zdVHReZVWMlBaUr1etPV8q6ltDCjE2nw7PlLAENlnKQQZjw9tc/wAdyYe1dKORuBBG4gzqD1aeFcuvxXDuOj0nF5sK8bPp/Afs7bt9CiIZHBSAR2gE6gdk6V0PCXCRrxHv0pB2TgPz3LwQT4R8Sa6Fs+3JUdbKPaPlWW300Nr0MN0fWWh1JcPsVR+KpjW162M+bjGUdgmY84rU1YocN5T/AK7if3938bV6s8pv13E/v7v42rFQhrh9nKUWLbEkLvcAajs4Vltkn+7Uf5jRjAJ0LX3V/CKs3bdYZVpHQVFWF0bJ19FPM/Ktm2WR6lryb5ijFtda9cG6q+aQfDECHCGPQs/wt/VWBg260Hcg+NELi7u/41l1o+aQVSiVLeCOnS8lWrC7OiDnbQzuHDwqWyNRVht2gkwdAN9DySvsk6ccXc3OoU9Yc+a0O+iwLijeMrA9qz8NKnw96bSk71cqe8gj47q1xe1FsMCykhgRI4Qf967T/Q85BPJoI3Ium5EzcslxujowRHHNmDTw1FEyWuYfojM1srfUDeRoSB2jWgGwsahuWipBVXZTJjovGkHeZ4Ux7GUqsT0rNx08AZHhEU+i7oyV1ibYfGql70gbd4Rodz8J6iRp4VfujJlOojSe+q+08Il1T0Ic8eo/a0131RG0rlu2VvDNA0uKPIMu8fe1Faf12Y0s+0Htm4ovfb/CoUx17z7Iq/ewi30ZX4GUb7JjePiKVtibRU5mQgxBYkwBMwCevSmHZL84MzEEgnogrlHURlJkdp8qtBqSKSypzyj00K+D2W9vFXiwEELlZWUqQBwjXTjPlTJsdPrbY7Z8hVXH41XvOFghIQwR6UAtu6pA16qIbAWbw7EY+4VyasYxm1E9LSnKdNSlsPuKiNSOahdqUxiOIcpv13E/v7v42r1a8pf1zE/v7v42rNAIZwX6K191PcKtXPhUGC/RWfup7hVi4NfAVyZbOvEok61GzbqsslQOmtQJBd+PxFSPXribu8e+s3Rrp2jxmigF3YGAW7eVSRAho+1r6I1HnT7hNhWVJKKoyAtliWyg6TJk6mKW9q21wN9bHN27mW2jXCwEhnBbRhqGge0UY2ftHnR9UxbSChYC6BI3H104weqtkFGPT2ZJyk3f0KPKjD83cuTlBfJchezQnvPwpb5T+hb8fhT3tjkw90O9pzebSVbS4DMEEHeMu6Oque7dY5VUghlLBgRBG7eDrNbIS/Fo584WqXRDsK5q6faWR95TI8d9dJwV364P6t+2p3eughvGkTkTsK5isUEsuiXFU3F5xygJUroGAJDayDHDxrrmP/J/fwmFS5du235p87xmkBzDatObpNM6TqafQqKLszFzaUmskgdlGpPbHhS1tG4brc2nAM7dRCCSNOsaUS2ltA/o7XSZoXTcOskjdv31Ps7ZnMAN6RJh+0HQjuHVW+Ty6RyoLBZMlw2zeYZntKrCJy5YZkaDoRoSO0cKuYraaWrPPDKuYQhgCTqTO6SoBJFW8PaQAKHmPQ+0vZPEf9VzDlVt76S5kZLaZubWNJ9YnLoHYju3ChWqKlHodxaL5FTvS2HeSrTYBmSWcnWdSxp05OL0nPUgHmZpL5M4fJYUePnr8ad+Tywtw9qjyH+9ci56CwUuNVa42lZu3Kp3r9RkRx3lGfzzEfvrv42rNR8oD+d4j99c/G1eoBC+F2tbFq2OkYVJ6PUB21u+3U+y/DgPnQzDYIlE7VXiOoVJ/ZprJ44m5VX6JrvKADdbPiw+Aqq3KEzpbHix+VSNsjtqJtjdv/POjhD4DySIrm3n06CbxxNF+Q1x8VtLDWSFhroLQDuEsePZQz+xxxJ9lN/5OcGuGuYrGa/muGdl++/RWrxjG+ik5ytsWeWHKK5dx2JuK0Br1zLoPRByjh1KKErtO7IPOMCNxBj3VfbZa6SJPGSd/H2zW6YBPsj/AJ30W0RXtYY+TfLliD9JBfmgDzq6XAsgbxvinXlbt7A2TbTaeDXE2ryZ7GJtAF2TSQ2qsrAkeixEEHsrm+FsKtu7AAlUGgHF1pj/ACjoBszY9tvSyXWk8EhPmunZTIO4iasMPIXZexvpYxGAxDNcUH6m+pJSdMyl1BGWd+Y9U610jGMuIttaYoywpfTcMwO4yOB8q+VFixiA1l26MsrK0MOAMjjJ1A7qcuRPLu/bV7TjnlkM+dyGZYgCYOgOp6xNXxb6RX8V3J9Hd9m7Ow4WLaKV10nzB4eHVSht3YYs3BlnI4LKeqI6Pt0PV3V78mvKsYrEXrLM46POKjga9IrcIZTpqVle6N5pl5c3ctu0sCC58IU+zWm8e8KiRj58YypNr1oSWXKJHDWuPXrUgyN+unnXW8fj1S2WbRUEk9fV5mBXOGsitPOdooz/APJTak2R7J2u1nQ9K3ujiPuz7jpTngOW+GS2wJuli7GFtMdNIMmBrFJRw44gVKqiuWpWO1gmNWJ5f2vVs3m78i//AEaEYrl3cJ6NhR964T+FaEXLdQMnXUzZPGgJj8cXu3HIALOzECYkknSvVDifTb7x99epgpoccAn1VvT1F9wqdRWNn2/qrf3E9wqUrrWdmhGoWvXLVbgVJloFii1vzNMFu7btbNxCK2Y4i7YWTocqFy6+BUfxChJ0Ibq18pNZ2Wcymy265uPU41BFUlJxd0WUVJA876waw6QSDvGh7xvrJirJ37ATL6DDrNsebijv5ZbmXFYTDDdYwqjuZz8lWqXJnBc/iLVv7V2zPcHDH3VU/Kni+c2tiH39IoO62AvvBp9MzVNiRb1c99X8Bi+avK28DRh/hOhHlXtn4e0UbMyq5aAc2gGRiWMDXUAaHeda12ay84GuKXWQWUNlLD7OaDHeBT19EzV1ZnQNmOMPeTE2yQyQ4YcVPX1qyyjdRg0+4jlP9J2euKuolsc/cUgtooy9GWMSYAkxv3VzVtsYezh7UMGLWgxt2zmyOcwKGQIUrAIMmRImr2G2iX5OXzwTGIpEA9BgogFgdYbQ7+NPdWLtJbMSozalTnoHcqeUHPOVSRbXdMjMftkESBB0HjxocuqjuFVsVfNx3YJq0tlQM0AKPHKABqav4iwEYqCWCnLmiJiNYpHIm59s38alGmsY6IK9NZJ761bSshrNXPfVdiasE1Xc1CC9iW6bfePvr1YxPpt94++vU5GZ7H3Z6Hmbe/0F/CKne3P/AFXPBur1UcP6XzOgZK2ArntYqYB8g+3nUMM0wZnx0mocVb5t4Uk5YYEiNYB9hkeFI5rL1R0u9llVt6HvbygXcw3Oqv4ka/Ch4aOqlW7w7q0oxpWVrkdTvR2L8lFkNjw59G3be4eyBAPma57t/Fm5cFw73D3D/nYt8aDYLee41Wfh3U2MbCpSub2m0q/hF0oSa2WmJlAxiDAPcadOTSF+T20116NyxcBjqa3PsBrmZq1h/wBG/wDziKjYA5bvsjSjMpgiUYqYIgiVIMEaEcau4dyyg7yfmaTjW68KE+1YtB4u445DWHTrpPNYpWA3yfwbmt1BcFLFa0MCeT+EmJ9NvvH316oDXqbiKbP/2Q=="/>
          <p:cNvSpPr>
            <a:spLocks noChangeAspect="1" noChangeArrowheads="1"/>
          </p:cNvSpPr>
          <p:nvPr/>
        </p:nvSpPr>
        <p:spPr bwMode="auto">
          <a:xfrm>
            <a:off x="155575" y="-547688"/>
            <a:ext cx="15430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g;base64,/9j/4AAQSkZJRgABAQAAAQABAAD/2wCEAAkGBhQSERUUExQWFRUWGBgXGBgVFx0eHRwaGxwYHRwaHRwYHCYfHxkkHBgXIS8gIycpLCwsGR4xNTAqNSYrLCkBCQoKDgwOGg8PGiwkHCQsKiksLCkpLCksLCksKSw0LCksKSwsKSwpKSksLCwsKSksLCwpLCosLCwsLCwsLCksLP/AABEIAHkAogMBIgACEQEDEQH/xAAcAAACAgMBAQAAAAAAAAAAAAAFBgMEAQIHAAj/xABFEAACAQIDAwgGBQkIAwAAAAABAhEAAwQSIQUxQQYTIlFhcYGRMkKhscHRFCNScrIHJDM0VHOSk9IVU2KCouHw8RZjwv/EABoBAAIDAQEAAAAAAAAAAAAAAAEDAAIEBQb/xAAkEQACAQQCAwADAQEAAAAAAAAAAQIDERIxBCETQVEiMmEUBf/aAAwDAQACEQMRAD8Aj5H7OtXMHaa5h7BbKBmNpJYQIJ6PpcO3fRZ9hYb9nsfyU/pqjySb80tHJkm3bO+Z6IAbxgmOFFHxAnLIDHcJEnuHGs+h60KnKLZVgIxWzbUgGItoBOoG4dcUoHC2rbWzeCAFDrk9YaHcO2dRoafNsqxD5YzEHLO6Y0nsmke9dXPmZ+c5qdA0FmzCCOoSd3EUPZWS9l6/snM6C3aTUFpyIA0LIAkR266ddT3OT9hcRaQ28oZHe76GUBlZIGhII1gjSYNWsPtmy11HzgDI5IaFgnIIndMTxoritq4VLic5c6QEZQeDmAx01KkTE7tYNTWg2RZ2XgMOVOaxhYWEUBAz6D18yDUiDPHfTLguSeFK5jh8P3czb/ppWS6yPbicptW8pcAMdJIJGmYTEdVMGyuUalgjnL6u6rRuEPW+SmDI0wuFM/8Aotk+HR3VW2t+TnC3Mpt4e1bZWV45pMrgEyh00nr3bpFM2GhQNxEaN2dlSXsUdAoBLagdXZ26VexRs5Q+GwwOuCiN4+jW/Kqt7Zti5esZcKqqGOabCKD1A6ajTjTxjbI5xpUTPEVWyDqHkKo29DFFbBv/AI/hv2ax/Jt/01o2wMN+z2P5Kf00VIqNlqty4HubAw/7PY/lJ/TVV+TuH/uLX8pPlRu5VZ2o3AAsRsCzws2v5afKqrbBs/3Nr+Wvyo9ib0dfAaDXyqrcYa/EEb9eNHsHQuY/YNqD9Wg36hFEeylnC7Am5zRyEA9IgawY0E9/hFPOPfQUJ2SJuuxnWfiaAGI+1MOq37qgABbjgDsDECvVLto/nF797c/Ea9T0JZ1G3tcWcHh2ys8WrUrbALAZFloJGg7KVNqcoLd/E27tuVfo6XVB3aDKJCmZmCQZqzidpW3wtq2Sw+qtAlV16KroJ64pOu2JJFsOVGozAb+OgnTspDsx0XJaVzqjtzq58jqSdzgAzxkAmO460rYrBZLuRpZWOZMu8AEyuvY3jFWeTmPtW1cjnMj5WZWRZF4AZipUxzZ10iRpV7El2KslpyN8mBI86DA1fYrYXZF5pCowBHEEDjIgnTXWjWB5P4sraQbvrJBOhESvmZUHgac8Hs/6sXMj9eTo5vfFYs7S5vVrNwDr6Ma9xogUUUvpZ5nDuRoCRrJBJGhE7+I7waI2sIL5UmAN+m8HvFUNs7YF5VQBlUHMd2pA6AMblBOYxvgVXwWLyCcuYTlJW4ukiZjeQKidtDFFPY3PtS9aSOdthRouca+JUgT4VQsNecEPduHMWUZNFlROsiZIBjhu66xsayLrm7cWFAy2knidDdefX00G4DXeaI4hhZYC0QGYBevUkZm/hknuqZt9IkoKMXN6B2K27kvc2ymNApY6mFB6XbBmrVnadto1ieuKVeVuLnGGD6/utIsf6jWmAxBZlA9Td46V01x4SXa7OJ/uqQ72h4iq+Mu5ADEywHsJ+FUsNiWTdJHEVnbm0lCI3SyhjMKTllSOllEgdsVmrcV0+1o38fmQrrrfwp4rbqp+kARTuYuoB/iYT3bxVK9tRLoi1dWCcpa0y5lO/TeJgdXXS1y4xLM9k2TMI9zMhB0BEmd2kUN5ObQJYtcYli8ln3noEbzWdI1tO1xgxuBxMyl1bgBmH0bynLPcRQ67jr3oXSE10UhkJPVJYyPummK3eqwihhlYBl1kMJB38DpRxF5CtcvW95S4GHU5YeTEVrhzajTnh2qNZ753dlExyKfoArZlx0czXDwzEEKYGm4UXPIezlMWbQOkEhjA46E6k/GoosOaOQ7Tb665qx6b6sNT0jv7a9VnbezwmJvoMsLduLoIGjEaDgKzTEhdxjwls81bII/Rpv8AujrFQphG427J1Pqx+GJqTBXlFq3Lr6Cb2H2RWGxdvjcX+IfOsDc7nQjFIlslgsNlAmQFWF8hpWiA+qSp/wAJI9xqL6fY43F9vwFaHadgeuvkflU/L4FqIW/tJwuty5pxzt863S5rLEk9Z195oBi9r2CpAfePst8qmbb1mZz/AOk1MZ/CtoDB9Kn/ALFENkbbtWku57ediJTWNYgyw3CKUByjs/aY/wCX/espyhtMcozS2m6Brp11FGpcknGKuPmxuU2WyHzW8h1JcaqB6sz4bpqazt8Yi+ly1Bt6hCRrBAzaESN3kO2ucXLYFwO6Z1h4AjQ9ZHHSr2xtqL9FCjKLiZrQbczKSNAeBykiTu8K6SoKLucjkcl1aeK0WdpY3nLjXDrmbMD2MzR7FFEdn3snNsY+suNPdwoNinOa4SIg2miZyjMwyzAmBoTAnfRbH2gFw0bjcI7pB+NdCByKq9DOl+DB3VJiC8fVEZisiYg67jmBGu6aGW8RzlrMNGUkHvGh+dWsDiDl08uo/KtXTVmY4TdOWcdoQNv7RPOnPhbKtu+stkGePowp65FC02zdVHReZVWMlBaUr1etPV8q6ltDCjE2nw7PlLAENlnKQQZjw9tc/wAdyYe1dKORuBBG4gzqD1aeFcuvxXDuOj0nF5sK8bPp/Afs7bt9CiIZHBSAR2gE6gdk6V0PCXCRrxHv0pB2TgPz3LwQT4R8Sa6Fs+3JUdbKPaPlWW300Nr0MN0fWWh1JcPsVR+KpjW162M+bjGUdgmY84rU1YocN5T/AK7if3938bV6s8pv13E/v7v42rFQhrh9nKUWLbEkLvcAajs4Vltkn+7Uf5jRjAJ0LX3V/CKs3bdYZVpHQVFWF0bJ19FPM/Ktm2WR6lryb5ijFtda9cG6q+aQfDECHCGPQs/wt/VWBg260Hcg+NELi7u/41l1o+aQVSiVLeCOnS8lWrC7OiDnbQzuHDwqWyNRVht2gkwdAN9DySvsk6ccXc3OoU9Yc+a0O+iwLijeMrA9qz8NKnw96bSk71cqe8gj47q1xe1FsMCykhgRI4Qf967T/Q85BPJoI3Ium5EzcslxujowRHHNmDTw1FEyWuYfojM1srfUDeRoSB2jWgGwsahuWipBVXZTJjovGkHeZ4Ux7GUqsT0rNx08AZHhEU+i7oyV1ibYfGql70gbd4Rodz8J6iRp4VfujJlOojSe+q+08Il1T0Ic8eo/a0131RG0rlu2VvDNA0uKPIMu8fe1Faf12Y0s+0Htm4ovfb/CoUx17z7Iq/ewi30ZX4GUb7JjePiKVtibRU5mQgxBYkwBMwCevSmHZL84MzEEgnogrlHURlJkdp8qtBqSKSypzyj00K+D2W9vFXiwEELlZWUqQBwjXTjPlTJsdPrbY7Z8hVXH41XvOFghIQwR6UAtu6pA16qIbAWbw7EY+4VyasYxm1E9LSnKdNSlsPuKiNSOahdqUxiOIcpv13E/v7v42r1a8pf1zE/v7v42rNAIZwX6K191PcKtXPhUGC/RWfup7hVi4NfAVyZbOvEok61GzbqsslQOmtQJBd+PxFSPXribu8e+s3Rrp2jxmigF3YGAW7eVSRAho+1r6I1HnT7hNhWVJKKoyAtliWyg6TJk6mKW9q21wN9bHN27mW2jXCwEhnBbRhqGge0UY2ftHnR9UxbSChYC6BI3H104weqtkFGPT2ZJyk3f0KPKjD83cuTlBfJchezQnvPwpb5T+hb8fhT3tjkw90O9pzebSVbS4DMEEHeMu6Oque7dY5VUghlLBgRBG7eDrNbIS/Fo584WqXRDsK5q6faWR95TI8d9dJwV364P6t+2p3eughvGkTkTsK5isUEsuiXFU3F5xygJUroGAJDayDHDxrrmP/J/fwmFS5du235p87xmkBzDatObpNM6TqafQqKLszFzaUmskgdlGpPbHhS1tG4brc2nAM7dRCCSNOsaUS2ltA/o7XSZoXTcOskjdv31Ps7ZnMAN6RJh+0HQjuHVW+Ty6RyoLBZMlw2zeYZntKrCJy5YZkaDoRoSO0cKuYraaWrPPDKuYQhgCTqTO6SoBJFW8PaQAKHmPQ+0vZPEf9VzDlVt76S5kZLaZubWNJ9YnLoHYju3ChWqKlHodxaL5FTvS2HeSrTYBmSWcnWdSxp05OL0nPUgHmZpL5M4fJYUePnr8ad+Tywtw9qjyH+9ci56CwUuNVa42lZu3Kp3r9RkRx3lGfzzEfvrv42rNR8oD+d4j99c/G1eoBC+F2tbFq2OkYVJ6PUB21u+3U+y/DgPnQzDYIlE7VXiOoVJ/ZprJ44m5VX6JrvKADdbPiw+Aqq3KEzpbHix+VSNsjtqJtjdv/POjhD4DySIrm3n06CbxxNF+Q1x8VtLDWSFhroLQDuEsePZQz+xxxJ9lN/5OcGuGuYrGa/muGdl++/RWrxjG+ik5ytsWeWHKK5dx2JuK0Br1zLoPRByjh1KKErtO7IPOMCNxBj3VfbZa6SJPGSd/H2zW6YBPsj/AJ30W0RXtYY+TfLliD9JBfmgDzq6XAsgbxvinXlbt7A2TbTaeDXE2ryZ7GJtAF2TSQ2qsrAkeixEEHsrm+FsKtu7AAlUGgHF1pj/ACjoBszY9tvSyXWk8EhPmunZTIO4iasMPIXZexvpYxGAxDNcUH6m+pJSdMyl1BGWd+Y9U610jGMuIttaYoywpfTcMwO4yOB8q+VFixiA1l26MsrK0MOAMjjJ1A7qcuRPLu/bV7TjnlkM+dyGZYgCYOgOp6xNXxb6RX8V3J9Hd9m7Ow4WLaKV10nzB4eHVSht3YYs3BlnI4LKeqI6Pt0PV3V78mvKsYrEXrLM46POKjga9IrcIZTpqVle6N5pl5c3ctu0sCC58IU+zWm8e8KiRj58YypNr1oSWXKJHDWuPXrUgyN+unnXW8fj1S2WbRUEk9fV5mBXOGsitPOdooz/APJTak2R7J2u1nQ9K3ujiPuz7jpTngOW+GS2wJuli7GFtMdNIMmBrFJRw44gVKqiuWpWO1gmNWJ5f2vVs3m78i//AEaEYrl3cJ6NhR964T+FaEXLdQMnXUzZPGgJj8cXu3HIALOzECYkknSvVDifTb7x99epgpoccAn1VvT1F9wqdRWNn2/qrf3E9wqUrrWdmhGoWvXLVbgVJloFii1vzNMFu7btbNxCK2Y4i7YWTocqFy6+BUfxChJ0Ibq18pNZ2Wcymy265uPU41BFUlJxd0WUVJA876waw6QSDvGh7xvrJirJ37ATL6DDrNsebijv5ZbmXFYTDDdYwqjuZz8lWqXJnBc/iLVv7V2zPcHDH3VU/Kni+c2tiH39IoO62AvvBp9MzVNiRb1c99X8Bi+avK28DRh/hOhHlXtn4e0UbMyq5aAc2gGRiWMDXUAaHeda12ay84GuKXWQWUNlLD7OaDHeBT19EzV1ZnQNmOMPeTE2yQyQ4YcVPX1qyyjdRg0+4jlP9J2euKuolsc/cUgtooy9GWMSYAkxv3VzVtsYezh7UMGLWgxt2zmyOcwKGQIUrAIMmRImr2G2iX5OXzwTGIpEA9BgogFgdYbQ7+NPdWLtJbMSozalTnoHcqeUHPOVSRbXdMjMftkESBB0HjxocuqjuFVsVfNx3YJq0tlQM0AKPHKABqav4iwEYqCWCnLmiJiNYpHIm59s38alGmsY6IK9NZJ761bSshrNXPfVdiasE1Xc1CC9iW6bfePvr1YxPpt94++vU5GZ7H3Z6Hmbe/0F/CKne3P/AFXPBur1UcP6XzOgZK2ArntYqYB8g+3nUMM0wZnx0mocVb5t4Uk5YYEiNYB9hkeFI5rL1R0u9llVt6HvbygXcw3Oqv4ka/Ch4aOqlW7w7q0oxpWVrkdTvR2L8lFkNjw59G3be4eyBAPma57t/Fm5cFw73D3D/nYt8aDYLee41Wfh3U2MbCpSub2m0q/hF0oSa2WmJlAxiDAPcadOTSF+T20116NyxcBjqa3PsBrmZq1h/wBG/wDziKjYA5bvsjSjMpgiUYqYIgiVIMEaEcau4dyyg7yfmaTjW68KE+1YtB4u445DWHTrpPNYpWA3yfwbmt1BcFLFa0MCeT+EmJ9NvvH316oDXqbiKbP/2Q=="/>
          <p:cNvSpPr>
            <a:spLocks noChangeAspect="1" noChangeArrowheads="1"/>
          </p:cNvSpPr>
          <p:nvPr/>
        </p:nvSpPr>
        <p:spPr bwMode="auto">
          <a:xfrm>
            <a:off x="155575" y="-547688"/>
            <a:ext cx="15430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5D46D-A53E-4757-B305-DD432D1C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789-97B5-4C5B-A31D-BD4F6177AC0A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Testamentary Capacity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/>
              <a:t>7.  </a:t>
            </a:r>
            <a:r>
              <a:rPr lang="en-US" b="1" dirty="0"/>
              <a:t>Reactions of fact finders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endParaRPr lang="en-US" dirty="0"/>
          </a:p>
        </p:txBody>
      </p:sp>
      <p:sp>
        <p:nvSpPr>
          <p:cNvPr id="36866" name="AutoShape 2" descr="data:image/jpg;base64,/9j/4AAQSkZJRgABAQAAAQABAAD/2wCEAAkGBhQSERUUExQWFRUWGBgXGBgVFx0eHRwaGxwYHRwaHRwYHCYfHxkkHBgXIS8gIycpLCwsGR4xNTAqNSYrLCkBCQoKDgwOGg8PGiwkHCQsKiksLCkpLCksLCksKSw0LCksKSwsKSwpKSksLCwsKSksLCwpLCosLCwsLCwsLCksLP/AABEIAHkAogMBIgACEQEDEQH/xAAcAAACAgMBAQAAAAAAAAAAAAAFBgMEAQIHAAj/xABFEAACAQIDAwgGBQkIAwAAAAABAhEAAwQSIQUxQQYTIlFhcYGRMkKhscHRFCNScrIHJDM0VHOSk9IVU2KCouHw8RZjwv/EABoBAAIDAQEAAAAAAAAAAAAAAAEDAAIEBQb/xAAkEQACAQQCAwADAQEAAAAAAAAAAQIDERIxBCETQVEiMmEUBf/aAAwDAQACEQMRAD8Aj5H7OtXMHaa5h7BbKBmNpJYQIJ6PpcO3fRZ9hYb9nsfyU/pqjySb80tHJkm3bO+Z6IAbxgmOFFHxAnLIDHcJEnuHGs+h60KnKLZVgIxWzbUgGItoBOoG4dcUoHC2rbWzeCAFDrk9YaHcO2dRoafNsqxD5YzEHLO6Y0nsmke9dXPmZ+c5qdA0FmzCCOoSd3EUPZWS9l6/snM6C3aTUFpyIA0LIAkR266ddT3OT9hcRaQ28oZHe76GUBlZIGhII1gjSYNWsPtmy11HzgDI5IaFgnIIndMTxoritq4VLic5c6QEZQeDmAx01KkTE7tYNTWg2RZ2XgMOVOaxhYWEUBAz6D18yDUiDPHfTLguSeFK5jh8P3czb/ppWS6yPbicptW8pcAMdJIJGmYTEdVMGyuUalgjnL6u6rRuEPW+SmDI0wuFM/8Aotk+HR3VW2t+TnC3Mpt4e1bZWV45pMrgEyh00nr3bpFM2GhQNxEaN2dlSXsUdAoBLagdXZ26VexRs5Q+GwwOuCiN4+jW/Kqt7Zti5esZcKqqGOabCKD1A6ajTjTxjbI5xpUTPEVWyDqHkKo29DFFbBv/AI/hv2ax/Jt/01o2wMN+z2P5Kf00VIqNlqty4HubAw/7PY/lJ/TVV+TuH/uLX8pPlRu5VZ2o3AAsRsCzws2v5afKqrbBs/3Nr+Wvyo9ib0dfAaDXyqrcYa/EEb9eNHsHQuY/YNqD9Wg36hFEeylnC7Am5zRyEA9IgawY0E9/hFPOPfQUJ2SJuuxnWfiaAGI+1MOq37qgABbjgDsDECvVLto/nF797c/Ea9T0JZ1G3tcWcHh2ys8WrUrbALAZFloJGg7KVNqcoLd/E27tuVfo6XVB3aDKJCmZmCQZqzidpW3wtq2Sw+qtAlV16KroJ64pOu2JJFsOVGozAb+OgnTspDsx0XJaVzqjtzq58jqSdzgAzxkAmO460rYrBZLuRpZWOZMu8AEyuvY3jFWeTmPtW1cjnMj5WZWRZF4AZipUxzZ10iRpV7El2KslpyN8mBI86DA1fYrYXZF5pCowBHEEDjIgnTXWjWB5P4sraQbvrJBOhESvmZUHgac8Hs/6sXMj9eTo5vfFYs7S5vVrNwDr6Ma9xogUUUvpZ5nDuRoCRrJBJGhE7+I7waI2sIL5UmAN+m8HvFUNs7YF5VQBlUHMd2pA6AMblBOYxvgVXwWLyCcuYTlJW4ukiZjeQKidtDFFPY3PtS9aSOdthRouca+JUgT4VQsNecEPduHMWUZNFlROsiZIBjhu66xsayLrm7cWFAy2knidDdefX00G4DXeaI4hhZYC0QGYBevUkZm/hknuqZt9IkoKMXN6B2K27kvc2ymNApY6mFB6XbBmrVnadto1ieuKVeVuLnGGD6/utIsf6jWmAxBZlA9Td46V01x4SXa7OJ/uqQ72h4iq+Mu5ADEywHsJ+FUsNiWTdJHEVnbm0lCI3SyhjMKTllSOllEgdsVmrcV0+1o38fmQrrrfwp4rbqp+kARTuYuoB/iYT3bxVK9tRLoi1dWCcpa0y5lO/TeJgdXXS1y4xLM9k2TMI9zMhB0BEmd2kUN5ObQJYtcYli8ln3noEbzWdI1tO1xgxuBxMyl1bgBmH0bynLPcRQ67jr3oXSE10UhkJPVJYyPummK3eqwihhlYBl1kMJB38DpRxF5CtcvW95S4GHU5YeTEVrhzajTnh2qNZ753dlExyKfoArZlx0czXDwzEEKYGm4UXPIezlMWbQOkEhjA46E6k/GoosOaOQ7Tb665qx6b6sNT0jv7a9VnbezwmJvoMsLduLoIGjEaDgKzTEhdxjwls81bII/Rpv8AujrFQphG427J1Pqx+GJqTBXlFq3Lr6Cb2H2RWGxdvjcX+IfOsDc7nQjFIlslgsNlAmQFWF8hpWiA+qSp/wAJI9xqL6fY43F9vwFaHadgeuvkflU/L4FqIW/tJwuty5pxzt863S5rLEk9Z195oBi9r2CpAfePst8qmbb1mZz/AOk1MZ/CtoDB9Kn/ALFENkbbtWku57ediJTWNYgyw3CKUByjs/aY/wCX/espyhtMcozS2m6Brp11FGpcknGKuPmxuU2WyHzW8h1JcaqB6sz4bpqazt8Yi+ly1Bt6hCRrBAzaESN3kO2ucXLYFwO6Z1h4AjQ9ZHHSr2xtqL9FCjKLiZrQbczKSNAeBykiTu8K6SoKLucjkcl1aeK0WdpY3nLjXDrmbMD2MzR7FFEdn3snNsY+suNPdwoNinOa4SIg2miZyjMwyzAmBoTAnfRbH2gFw0bjcI7pB+NdCByKq9DOl+DB3VJiC8fVEZisiYg67jmBGu6aGW8RzlrMNGUkHvGh+dWsDiDl08uo/KtXTVmY4TdOWcdoQNv7RPOnPhbKtu+stkGePowp65FC02zdVHReZVWMlBaUr1etPV8q6ltDCjE2nw7PlLAENlnKQQZjw9tc/wAdyYe1dKORuBBG4gzqD1aeFcuvxXDuOj0nF5sK8bPp/Afs7bt9CiIZHBSAR2gE6gdk6V0PCXCRrxHv0pB2TgPz3LwQT4R8Sa6Fs+3JUdbKPaPlWW300Nr0MN0fWWh1JcPsVR+KpjW162M+bjGUdgmY84rU1YocN5T/AK7if3938bV6s8pv13E/v7v42rFQhrh9nKUWLbEkLvcAajs4Vltkn+7Uf5jRjAJ0LX3V/CKs3bdYZVpHQVFWF0bJ19FPM/Ktm2WR6lryb5ijFtda9cG6q+aQfDECHCGPQs/wt/VWBg260Hcg+NELi7u/41l1o+aQVSiVLeCOnS8lWrC7OiDnbQzuHDwqWyNRVht2gkwdAN9DySvsk6ccXc3OoU9Yc+a0O+iwLijeMrA9qz8NKnw96bSk71cqe8gj47q1xe1FsMCykhgRI4Qf967T/Q85BPJoI3Ium5EzcslxujowRHHNmDTw1FEyWuYfojM1srfUDeRoSB2jWgGwsahuWipBVXZTJjovGkHeZ4Ux7GUqsT0rNx08AZHhEU+i7oyV1ibYfGql70gbd4Rodz8J6iRp4VfujJlOojSe+q+08Il1T0Ic8eo/a0131RG0rlu2VvDNA0uKPIMu8fe1Faf12Y0s+0Htm4ovfb/CoUx17z7Iq/ewi30ZX4GUb7JjePiKVtibRU5mQgxBYkwBMwCevSmHZL84MzEEgnogrlHURlJkdp8qtBqSKSypzyj00K+D2W9vFXiwEELlZWUqQBwjXTjPlTJsdPrbY7Z8hVXH41XvOFghIQwR6UAtu6pA16qIbAWbw7EY+4VyasYxm1E9LSnKdNSlsPuKiNSOahdqUxiOIcpv13E/v7v42r1a8pf1zE/v7v42rNAIZwX6K191PcKtXPhUGC/RWfup7hVi4NfAVyZbOvEok61GzbqsslQOmtQJBd+PxFSPXribu8e+s3Rrp2jxmigF3YGAW7eVSRAho+1r6I1HnT7hNhWVJKKoyAtliWyg6TJk6mKW9q21wN9bHN27mW2jXCwEhnBbRhqGge0UY2ftHnR9UxbSChYC6BI3H104weqtkFGPT2ZJyk3f0KPKjD83cuTlBfJchezQnvPwpb5T+hb8fhT3tjkw90O9pzebSVbS4DMEEHeMu6Oque7dY5VUghlLBgRBG7eDrNbIS/Fo584WqXRDsK5q6faWR95TI8d9dJwV364P6t+2p3eughvGkTkTsK5isUEsuiXFU3F5xygJUroGAJDayDHDxrrmP/J/fwmFS5du235p87xmkBzDatObpNM6TqafQqKLszFzaUmskgdlGpPbHhS1tG4brc2nAM7dRCCSNOsaUS2ltA/o7XSZoXTcOskjdv31Ps7ZnMAN6RJh+0HQjuHVW+Ty6RyoLBZMlw2zeYZntKrCJy5YZkaDoRoSO0cKuYraaWrPPDKuYQhgCTqTO6SoBJFW8PaQAKHmPQ+0vZPEf9VzDlVt76S5kZLaZubWNJ9YnLoHYju3ChWqKlHodxaL5FTvS2HeSrTYBmSWcnWdSxp05OL0nPUgHmZpL5M4fJYUePnr8ad+Tywtw9qjyH+9ci56CwUuNVa42lZu3Kp3r9RkRx3lGfzzEfvrv42rNR8oD+d4j99c/G1eoBC+F2tbFq2OkYVJ6PUB21u+3U+y/DgPnQzDYIlE7VXiOoVJ/ZprJ44m5VX6JrvKADdbPiw+Aqq3KEzpbHix+VSNsjtqJtjdv/POjhD4DySIrm3n06CbxxNF+Q1x8VtLDWSFhroLQDuEsePZQz+xxxJ9lN/5OcGuGuYrGa/muGdl++/RWrxjG+ik5ytsWeWHKK5dx2JuK0Br1zLoPRByjh1KKErtO7IPOMCNxBj3VfbZa6SJPGSd/H2zW6YBPsj/AJ30W0RXtYY+TfLliD9JBfmgDzq6XAsgbxvinXlbt7A2TbTaeDXE2ryZ7GJtAF2TSQ2qsrAkeixEEHsrm+FsKtu7AAlUGgHF1pj/ACjoBszY9tvSyXWk8EhPmunZTIO4iasMPIXZexvpYxGAxDNcUH6m+pJSdMyl1BGWd+Y9U610jGMuIttaYoywpfTcMwO4yOB8q+VFixiA1l26MsrK0MOAMjjJ1A7qcuRPLu/bV7TjnlkM+dyGZYgCYOgOp6xNXxb6RX8V3J9Hd9m7Ow4WLaKV10nzB4eHVSht3YYs3BlnI4LKeqI6Pt0PV3V78mvKsYrEXrLM46POKjga9IrcIZTpqVle6N5pl5c3ctu0sCC58IU+zWm8e8KiRj58YypNr1oSWXKJHDWuPXrUgyN+unnXW8fj1S2WbRUEk9fV5mBXOGsitPOdooz/APJTak2R7J2u1nQ9K3ujiPuz7jpTngOW+GS2wJuli7GFtMdNIMmBrFJRw44gVKqiuWpWO1gmNWJ5f2vVs3m78i//AEaEYrl3cJ6NhR964T+FaEXLdQMnXUzZPGgJj8cXu3HIALOzECYkknSvVDifTb7x99epgpoccAn1VvT1F9wqdRWNn2/qrf3E9wqUrrWdmhGoWvXLVbgVJloFii1vzNMFu7btbNxCK2Y4i7YWTocqFy6+BUfxChJ0Ibq18pNZ2Wcymy265uPU41BFUlJxd0WUVJA876waw6QSDvGh7xvrJirJ37ATL6DDrNsebijv5ZbmXFYTDDdYwqjuZz8lWqXJnBc/iLVv7V2zPcHDH3VU/Kni+c2tiH39IoO62AvvBp9MzVNiRb1c99X8Bi+avK28DRh/hOhHlXtn4e0UbMyq5aAc2gGRiWMDXUAaHeda12ay84GuKXWQWUNlLD7OaDHeBT19EzV1ZnQNmOMPeTE2yQyQ4YcVPX1qyyjdRg0+4jlP9J2euKuolsc/cUgtooy9GWMSYAkxv3VzVtsYezh7UMGLWgxt2zmyOcwKGQIUrAIMmRImr2G2iX5OXzwTGIpEA9BgogFgdYbQ7+NPdWLtJbMSozalTnoHcqeUHPOVSRbXdMjMftkESBB0HjxocuqjuFVsVfNx3YJq0tlQM0AKPHKABqav4iwEYqCWCnLmiJiNYpHIm59s38alGmsY6IK9NZJ761bSshrNXPfVdiasE1Xc1CC9iW6bfePvr1YxPpt94++vU5GZ7H3Z6Hmbe/0F/CKne3P/AFXPBur1UcP6XzOgZK2ArntYqYB8g+3nUMM0wZnx0mocVb5t4Uk5YYEiNYB9hkeFI5rL1R0u9llVt6HvbygXcw3Oqv4ka/Ch4aOqlW7w7q0oxpWVrkdTvR2L8lFkNjw59G3be4eyBAPma57t/Fm5cFw73D3D/nYt8aDYLee41Wfh3U2MbCpSub2m0q/hF0oSa2WmJlAxiDAPcadOTSF+T20116NyxcBjqa3PsBrmZq1h/wBG/wDziKjYA5bvsjSjMpgiUYqYIgiVIMEaEcau4dyyg7yfmaTjW68KE+1YtB4u445DWHTrpPNYpWA3yfwbmt1BcFLFa0MCeT+EmJ9NvvH316oDXqbiKbP/2Q=="/>
          <p:cNvSpPr>
            <a:spLocks noChangeAspect="1" noChangeArrowheads="1"/>
          </p:cNvSpPr>
          <p:nvPr/>
        </p:nvSpPr>
        <p:spPr bwMode="auto">
          <a:xfrm>
            <a:off x="155575" y="-547688"/>
            <a:ext cx="15430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g;base64,/9j/4AAQSkZJRgABAQAAAQABAAD/2wCEAAkGBhQSERUUExQWFRUWGBgXGBgVFx0eHRwaGxwYHRwaHRwYHCYfHxkkHBgXIS8gIycpLCwsGR4xNTAqNSYrLCkBCQoKDgwOGg8PGiwkHCQsKiksLCkpLCksLCksKSw0LCksKSwsKSwpKSksLCwsKSksLCwpLCosLCwsLCwsLCksLP/AABEIAHkAogMBIgACEQEDEQH/xAAcAAACAgMBAQAAAAAAAAAAAAAFBgMEAQIHAAj/xABFEAACAQIDAwgGBQkIAwAAAAABAhEAAwQSIQUxQQYTIlFhcYGRMkKhscHRFCNScrIHJDM0VHOSk9IVU2KCouHw8RZjwv/EABoBAAIDAQEAAAAAAAAAAAAAAAEDAAIEBQb/xAAkEQACAQQCAwADAQEAAAAAAAAAAQIDERIxBCETQVEiMmEUBf/aAAwDAQACEQMRAD8Aj5H7OtXMHaa5h7BbKBmNpJYQIJ6PpcO3fRZ9hYb9nsfyU/pqjySb80tHJkm3bO+Z6IAbxgmOFFHxAnLIDHcJEnuHGs+h60KnKLZVgIxWzbUgGItoBOoG4dcUoHC2rbWzeCAFDrk9YaHcO2dRoafNsqxD5YzEHLO6Y0nsmke9dXPmZ+c5qdA0FmzCCOoSd3EUPZWS9l6/snM6C3aTUFpyIA0LIAkR266ddT3OT9hcRaQ28oZHe76GUBlZIGhII1gjSYNWsPtmy11HzgDI5IaFgnIIndMTxoritq4VLic5c6QEZQeDmAx01KkTE7tYNTWg2RZ2XgMOVOaxhYWEUBAz6D18yDUiDPHfTLguSeFK5jh8P3czb/ppWS6yPbicptW8pcAMdJIJGmYTEdVMGyuUalgjnL6u6rRuEPW+SmDI0wuFM/8Aotk+HR3VW2t+TnC3Mpt4e1bZWV45pMrgEyh00nr3bpFM2GhQNxEaN2dlSXsUdAoBLagdXZ26VexRs5Q+GwwOuCiN4+jW/Kqt7Zti5esZcKqqGOabCKD1A6ajTjTxjbI5xpUTPEVWyDqHkKo29DFFbBv/AI/hv2ax/Jt/01o2wMN+z2P5Kf00VIqNlqty4HubAw/7PY/lJ/TVV+TuH/uLX8pPlRu5VZ2o3AAsRsCzws2v5afKqrbBs/3Nr+Wvyo9ib0dfAaDXyqrcYa/EEb9eNHsHQuY/YNqD9Wg36hFEeylnC7Am5zRyEA9IgawY0E9/hFPOPfQUJ2SJuuxnWfiaAGI+1MOq37qgABbjgDsDECvVLto/nF797c/Ea9T0JZ1G3tcWcHh2ys8WrUrbALAZFloJGg7KVNqcoLd/E27tuVfo6XVB3aDKJCmZmCQZqzidpW3wtq2Sw+qtAlV16KroJ64pOu2JJFsOVGozAb+OgnTspDsx0XJaVzqjtzq58jqSdzgAzxkAmO460rYrBZLuRpZWOZMu8AEyuvY3jFWeTmPtW1cjnMj5WZWRZF4AZipUxzZ10iRpV7El2KslpyN8mBI86DA1fYrYXZF5pCowBHEEDjIgnTXWjWB5P4sraQbvrJBOhESvmZUHgac8Hs/6sXMj9eTo5vfFYs7S5vVrNwDr6Ma9xogUUUvpZ5nDuRoCRrJBJGhE7+I7waI2sIL5UmAN+m8HvFUNs7YF5VQBlUHMd2pA6AMblBOYxvgVXwWLyCcuYTlJW4ukiZjeQKidtDFFPY3PtS9aSOdthRouca+JUgT4VQsNecEPduHMWUZNFlROsiZIBjhu66xsayLrm7cWFAy2knidDdefX00G4DXeaI4hhZYC0QGYBevUkZm/hknuqZt9IkoKMXN6B2K27kvc2ymNApY6mFB6XbBmrVnadto1ieuKVeVuLnGGD6/utIsf6jWmAxBZlA9Td46V01x4SXa7OJ/uqQ72h4iq+Mu5ADEywHsJ+FUsNiWTdJHEVnbm0lCI3SyhjMKTllSOllEgdsVmrcV0+1o38fmQrrrfwp4rbqp+kARTuYuoB/iYT3bxVK9tRLoi1dWCcpa0y5lO/TeJgdXXS1y4xLM9k2TMI9zMhB0BEmd2kUN5ObQJYtcYli8ln3noEbzWdI1tO1xgxuBxMyl1bgBmH0bynLPcRQ67jr3oXSE10UhkJPVJYyPummK3eqwihhlYBl1kMJB38DpRxF5CtcvW95S4GHU5YeTEVrhzajTnh2qNZ753dlExyKfoArZlx0czXDwzEEKYGm4UXPIezlMWbQOkEhjA46E6k/GoosOaOQ7Tb665qx6b6sNT0jv7a9VnbezwmJvoMsLduLoIGjEaDgKzTEhdxjwls81bII/Rpv8AujrFQphG427J1Pqx+GJqTBXlFq3Lr6Cb2H2RWGxdvjcX+IfOsDc7nQjFIlslgsNlAmQFWF8hpWiA+qSp/wAJI9xqL6fY43F9vwFaHadgeuvkflU/L4FqIW/tJwuty5pxzt863S5rLEk9Z195oBi9r2CpAfePst8qmbb1mZz/AOk1MZ/CtoDB9Kn/ALFENkbbtWku57ediJTWNYgyw3CKUByjs/aY/wCX/espyhtMcozS2m6Brp11FGpcknGKuPmxuU2WyHzW8h1JcaqB6sz4bpqazt8Yi+ly1Bt6hCRrBAzaESN3kO2ucXLYFwO6Z1h4AjQ9ZHHSr2xtqL9FCjKLiZrQbczKSNAeBykiTu8K6SoKLucjkcl1aeK0WdpY3nLjXDrmbMD2MzR7FFEdn3snNsY+suNPdwoNinOa4SIg2miZyjMwyzAmBoTAnfRbH2gFw0bjcI7pB+NdCByKq9DOl+DB3VJiC8fVEZisiYg67jmBGu6aGW8RzlrMNGUkHvGh+dWsDiDl08uo/KtXTVmY4TdOWcdoQNv7RPOnPhbKtu+stkGePowp65FC02zdVHReZVWMlBaUr1etPV8q6ltDCjE2nw7PlLAENlnKQQZjw9tc/wAdyYe1dKORuBBG4gzqD1aeFcuvxXDuOj0nF5sK8bPp/Afs7bt9CiIZHBSAR2gE6gdk6V0PCXCRrxHv0pB2TgPz3LwQT4R8Sa6Fs+3JUdbKPaPlWW300Nr0MN0fWWh1JcPsVR+KpjW162M+bjGUdgmY84rU1YocN5T/AK7if3938bV6s8pv13E/v7v42rFQhrh9nKUWLbEkLvcAajs4Vltkn+7Uf5jRjAJ0LX3V/CKs3bdYZVpHQVFWF0bJ19FPM/Ktm2WR6lryb5ijFtda9cG6q+aQfDECHCGPQs/wt/VWBg260Hcg+NELi7u/41l1o+aQVSiVLeCOnS8lWrC7OiDnbQzuHDwqWyNRVht2gkwdAN9DySvsk6ccXc3OoU9Yc+a0O+iwLijeMrA9qz8NKnw96bSk71cqe8gj47q1xe1FsMCykhgRI4Qf967T/Q85BPJoI3Ium5EzcslxujowRHHNmDTw1FEyWuYfojM1srfUDeRoSB2jWgGwsahuWipBVXZTJjovGkHeZ4Ux7GUqsT0rNx08AZHhEU+i7oyV1ibYfGql70gbd4Rodz8J6iRp4VfujJlOojSe+q+08Il1T0Ic8eo/a0131RG0rlu2VvDNA0uKPIMu8fe1Faf12Y0s+0Htm4ovfb/CoUx17z7Iq/ewi30ZX4GUb7JjePiKVtibRU5mQgxBYkwBMwCevSmHZL84MzEEgnogrlHURlJkdp8qtBqSKSypzyj00K+D2W9vFXiwEELlZWUqQBwjXTjPlTJsdPrbY7Z8hVXH41XvOFghIQwR6UAtu6pA16qIbAWbw7EY+4VyasYxm1E9LSnKdNSlsPuKiNSOahdqUxiOIcpv13E/v7v42r1a8pf1zE/v7v42rNAIZwX6K191PcKtXPhUGC/RWfup7hVi4NfAVyZbOvEok61GzbqsslQOmtQJBd+PxFSPXribu8e+s3Rrp2jxmigF3YGAW7eVSRAho+1r6I1HnT7hNhWVJKKoyAtliWyg6TJk6mKW9q21wN9bHN27mW2jXCwEhnBbRhqGge0UY2ftHnR9UxbSChYC6BI3H104weqtkFGPT2ZJyk3f0KPKjD83cuTlBfJchezQnvPwpb5T+hb8fhT3tjkw90O9pzebSVbS4DMEEHeMu6Oque7dY5VUghlLBgRBG7eDrNbIS/Fo584WqXRDsK5q6faWR95TI8d9dJwV364P6t+2p3eughvGkTkTsK5isUEsuiXFU3F5xygJUroGAJDayDHDxrrmP/J/fwmFS5du235p87xmkBzDatObpNM6TqafQqKLszFzaUmskgdlGpPbHhS1tG4brc2nAM7dRCCSNOsaUS2ltA/o7XSZoXTcOskjdv31Ps7ZnMAN6RJh+0HQjuHVW+Ty6RyoLBZMlw2zeYZntKrCJy5YZkaDoRoSO0cKuYraaWrPPDKuYQhgCTqTO6SoBJFW8PaQAKHmPQ+0vZPEf9VzDlVt76S5kZLaZubWNJ9YnLoHYju3ChWqKlHodxaL5FTvS2HeSrTYBmSWcnWdSxp05OL0nPUgHmZpL5M4fJYUePnr8ad+Tywtw9qjyH+9ci56CwUuNVa42lZu3Kp3r9RkRx3lGfzzEfvrv42rNR8oD+d4j99c/G1eoBC+F2tbFq2OkYVJ6PUB21u+3U+y/DgPnQzDYIlE7VXiOoVJ/ZprJ44m5VX6JrvKADdbPiw+Aqq3KEzpbHix+VSNsjtqJtjdv/POjhD4DySIrm3n06CbxxNF+Q1x8VtLDWSFhroLQDuEsePZQz+xxxJ9lN/5OcGuGuYrGa/muGdl++/RWrxjG+ik5ytsWeWHKK5dx2JuK0Br1zLoPRByjh1KKErtO7IPOMCNxBj3VfbZa6SJPGSd/H2zW6YBPsj/AJ30W0RXtYY+TfLliD9JBfmgDzq6XAsgbxvinXlbt7A2TbTaeDXE2ryZ7GJtAF2TSQ2qsrAkeixEEHsrm+FsKtu7AAlUGgHF1pj/ACjoBszY9tvSyXWk8EhPmunZTIO4iasMPIXZexvpYxGAxDNcUH6m+pJSdMyl1BGWd+Y9U610jGMuIttaYoywpfTcMwO4yOB8q+VFixiA1l26MsrK0MOAMjjJ1A7qcuRPLu/bV7TjnlkM+dyGZYgCYOgOp6xNXxb6RX8V3J9Hd9m7Ow4WLaKV10nzB4eHVSht3YYs3BlnI4LKeqI6Pt0PV3V78mvKsYrEXrLM46POKjga9IrcIZTpqVle6N5pl5c3ctu0sCC58IU+zWm8e8KiRj58YypNr1oSWXKJHDWuPXrUgyN+unnXW8fj1S2WbRUEk9fV5mBXOGsitPOdooz/APJTak2R7J2u1nQ9K3ujiPuz7jpTngOW+GS2wJuli7GFtMdNIMmBrFJRw44gVKqiuWpWO1gmNWJ5f2vVs3m78i//AEaEYrl3cJ6NhR964T+FaEXLdQMnXUzZPGgJj8cXu3HIALOzECYkknSvVDifTb7x99epgpoccAn1VvT1F9wqdRWNn2/qrf3E9wqUrrWdmhGoWvXLVbgVJloFii1vzNMFu7btbNxCK2Y4i7YWTocqFy6+BUfxChJ0Ibq18pNZ2Wcymy265uPU41BFUlJxd0WUVJA876waw6QSDvGh7xvrJirJ37ATL6DDrNsebijv5ZbmXFYTDDdYwqjuZz8lWqXJnBc/iLVv7V2zPcHDH3VU/Kni+c2tiH39IoO62AvvBp9MzVNiRb1c99X8Bi+avK28DRh/hOhHlXtn4e0UbMyq5aAc2gGRiWMDXUAaHeda12ay84GuKXWQWUNlLD7OaDHeBT19EzV1ZnQNmOMPeTE2yQyQ4YcVPX1qyyjdRg0+4jlP9J2euKuolsc/cUgtooy9GWMSYAkxv3VzVtsYezh7UMGLWgxt2zmyOcwKGQIUrAIMmRImr2G2iX5OXzwTGIpEA9BgogFgdYbQ7+NPdWLtJbMSozalTnoHcqeUHPOVSRbXdMjMftkESBB0HjxocuqjuFVsVfNx3YJq0tlQM0AKPHKABqav4iwEYqCWCnLmiJiNYpHIm59s38alGmsY6IK9NZJ761bSshrNXPfVdiasE1Xc1CC9iW6bfePvr1YxPpt94++vU5GZ7H3Z6Hmbe/0F/CKne3P/AFXPBur1UcP6XzOgZK2ArntYqYB8g+3nUMM0wZnx0mocVb5t4Uk5YYEiNYB9hkeFI5rL1R0u9llVt6HvbygXcw3Oqv4ka/Ch4aOqlW7w7q0oxpWVrkdTvR2L8lFkNjw59G3be4eyBAPma57t/Fm5cFw73D3D/nYt8aDYLee41Wfh3U2MbCpSub2m0q/hF0oSa2WmJlAxiDAPcadOTSF+T20116NyxcBjqa3PsBrmZq1h/wBG/wDziKjYA5bvsjSjMpgiUYqYIgiVIMEaEcau4dyyg7yfmaTjW68KE+1YtB4u445DWHTrpPNYpWA3yfwbmt1BcFLFa0MCeT+EmJ9NvvH316oDXqbiKbP/2Q=="/>
          <p:cNvSpPr>
            <a:spLocks noChangeAspect="1" noChangeArrowheads="1"/>
          </p:cNvSpPr>
          <p:nvPr/>
        </p:nvSpPr>
        <p:spPr bwMode="auto">
          <a:xfrm>
            <a:off x="155575" y="-547688"/>
            <a:ext cx="15430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299" y="2895600"/>
            <a:ext cx="4737401" cy="32289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23109-CACB-43C7-AF08-B48C6D1B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789-97B5-4C5B-A31D-BD4F6177AC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7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“Sound Mind” -- EC § 251.001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4937468" cy="355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AC858-F1F9-490F-A0A2-737E245F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789-97B5-4C5B-A31D-BD4F6177AC0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Elements of Testamentary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Understand what doing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BDB09-2366-4BF0-B4F4-A1CD30D6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789-97B5-4C5B-A31D-BD4F6177AC0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Elements of Testamentary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Comprehend effect of what doing.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2790825"/>
            <a:ext cx="2705100" cy="33051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9FCB1-0667-4298-9FAC-A1636691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789-97B5-4C5B-A31D-BD4F6177AC0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Elements of Testamentary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 Know general nature and extent of property.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71800"/>
            <a:ext cx="5023022" cy="315576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D08612-0250-4369-83F1-C4C3456C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789-97B5-4C5B-A31D-BD4F6177AC0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Elements of Testamentary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 Know natural objects of bounty.</a:t>
            </a: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9" descr="http://www.montrosecandy.com/store/wp-content/uploads/2011/05/bounty%20bar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8544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A2CB9-85EC-4485-88AA-DB810924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789-97B5-4C5B-A31D-BD4F6177AC0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Elements of Testamentary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5.  Achieve above four elements simultaneously.</a:t>
            </a:r>
          </a:p>
        </p:txBody>
      </p:sp>
      <p:pic>
        <p:nvPicPr>
          <p:cNvPr id="1026" name="Picture 2" descr="http://t1.gstatic.com/images?q=tbn:ANd9GcRvUOF0QfoMeIgjnQudhKkHrbxecVWVptgof4yqgK4OsJU5Gz7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71799"/>
            <a:ext cx="4945459" cy="36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1C84D-7218-4014-BF38-C6B477D1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789-97B5-4C5B-A31D-BD4F6177AC0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Testamentary Capacity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When = at time of will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70971-8898-428F-81F4-B7E401F2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789-97B5-4C5B-A31D-BD4F6177AC0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Testamentary Capacity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Effect of incapacity adjudication = rebuttable presumption of lack of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F43CC-B3B7-4379-9C86-B0FC691A3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B789-97B5-4C5B-A31D-BD4F6177AC0A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218</TotalTime>
  <Words>186</Words>
  <Application>Microsoft Office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2.  Testamentary Capacity </vt:lpstr>
      <vt:lpstr>“Sound Mind” -- EC § 251.001</vt:lpstr>
      <vt:lpstr>Elements of Testamentary Capacity</vt:lpstr>
      <vt:lpstr>Elements of Testamentary Capacity</vt:lpstr>
      <vt:lpstr>Elements of Testamentary Capacity</vt:lpstr>
      <vt:lpstr>Elements of Testamentary Capacity</vt:lpstr>
      <vt:lpstr>Elements of Testamentary Capacity</vt:lpstr>
      <vt:lpstr>Testamentary Capacity Issues</vt:lpstr>
      <vt:lpstr>Testamentary Capacity Issues</vt:lpstr>
      <vt:lpstr>Testamentary Capacity Issues</vt:lpstr>
      <vt:lpstr>Testamentary Capacity Issues</vt:lpstr>
      <vt:lpstr>Testamentary Capacity Issues</vt:lpstr>
      <vt:lpstr>Testamentary Capacity Issues</vt:lpstr>
      <vt:lpstr>Testamentary Capacity Issues</vt:lpstr>
      <vt:lpstr>Testamentary Capacity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 Testamentary Capacity</dc:title>
  <dc:creator>Gerry W. Beyer</dc:creator>
  <cp:lastModifiedBy>Gerry Beyer</cp:lastModifiedBy>
  <cp:revision>11</cp:revision>
  <dcterms:created xsi:type="dcterms:W3CDTF">2010-09-07T20:57:30Z</dcterms:created>
  <dcterms:modified xsi:type="dcterms:W3CDTF">2019-01-28T22:24:15Z</dcterms:modified>
</cp:coreProperties>
</file>