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1" r:id="rId2"/>
    <p:sldId id="262" r:id="rId3"/>
    <p:sldId id="257" r:id="rId4"/>
    <p:sldId id="258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F4F46-43F9-4686-855B-25A4DFB303A0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919C2-173D-4957-8E37-31349F87C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57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440EB-ECE9-4A23-921C-062F11B1BE76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26A2-D6CF-4EC5-893A-76E9D5586271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36A3-674F-4356-90A8-9AF624838BE8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B686-8763-4790-8137-847AC94680A0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C2F9-B1C5-49B1-A37B-E24B2A796F15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3ADC-BB97-44C9-8E39-01293DF4937E}" type="datetime1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D69F2-5AC6-4EEE-887A-F3C101E7AEBF}" type="datetime1">
              <a:rPr lang="en-US" smtClean="0"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CF5E-1B3D-4A73-9358-859F1368F7BE}" type="datetime1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3E10-9A3B-436E-AD25-2B4BCB9F3810}" type="datetime1">
              <a:rPr lang="en-US" smtClean="0"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9B4A-218A-4A2C-B28A-1D78556B2BC1}" type="datetime1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94FED02-7626-4EC8-81CB-6BB69EB8B13D}" type="datetime1">
              <a:rPr lang="en-US" smtClean="0"/>
              <a:t>1/28/2019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A93DD21-CC3A-4411-83AE-520738135979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6647A7-BC18-4859-B5C7-52B0F3BD0F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Will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http://www.duranfirm.com/images/Last%20Will%20Pi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6324600" cy="4743450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C9CAE-7C2B-436A-A452-5CE3BE487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Legal Capacity</a:t>
            </a:r>
            <a:br>
              <a:rPr lang="en-US" b="1" dirty="0"/>
            </a:br>
            <a:endParaRPr lang="en-US" dirty="0"/>
          </a:p>
          <a:p>
            <a:r>
              <a:rPr lang="en-US" b="1" dirty="0"/>
              <a:t>2.  Testamentary Capacity</a:t>
            </a:r>
            <a:br>
              <a:rPr lang="en-US" b="1" dirty="0"/>
            </a:br>
            <a:endParaRPr lang="en-US" dirty="0"/>
          </a:p>
          <a:p>
            <a:r>
              <a:rPr lang="en-US" b="1" dirty="0"/>
              <a:t>3.  Testamentary Intent</a:t>
            </a:r>
            <a:br>
              <a:rPr lang="en-US" b="1" dirty="0"/>
            </a:br>
            <a:endParaRPr lang="en-US" dirty="0"/>
          </a:p>
          <a:p>
            <a:r>
              <a:rPr lang="en-US" b="1" dirty="0"/>
              <a:t>4.  Formalities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569E6-69E7-41E5-897C-0C087E1F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1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1.  Legal Capacity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79D70C-344D-417E-B73B-3423E40F9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Capacity -- EC § 251.001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18 years old or older.</a:t>
            </a:r>
          </a:p>
        </p:txBody>
      </p:sp>
      <p:sp>
        <p:nvSpPr>
          <p:cNvPr id="4" name="AutoShape 2" descr="data:image/jpeg;base64,/9j/4AAQSkZJRgABAQAAAQABAAD/2wCEAAkGBhQSEBUUExQWEhUUGBgVGBcYEhcYFhUaFxQWFRgUFxcXGyYeFxkjGRUVHy8iIycpLCwsFR4xNTAqNSYrLCoBCQoKDgwOGg8PGiolHyQqKSwyLCwvMCwpNSwqLCwsLCkpKiosLywsLCwsKSwsKSwsLCwsLCwsLDQsLC0sLCwsLP/AABEIALcBEwMBIgACEQEDEQH/xAAcAAEAAgMBAQEAAAAAAAAAAAAABgcBBAUCAwj/xABFEAABAwEFBQUEBgcHBQEAAAABAAIRAwQFEiExBkFRYXEHEyKBkTJSobEUQnKCwdEjM2KSssLwQ3Ois9Lh8RYlRGPTNP/EABsBAQACAwEBAAAAAAAAAAAAAAAEBQIDBgEH/8QAMREAAgICAQIDBgYCAwEAAAAAAAECAwQRIRIxBUFRExRxgZHwMmGhscHhIiMVstEG/9oADAMBAAIRAxEAPwC8UREAREQBERAEREAREQBERAEREAREQBERAEREAREQBERAEREAREQBERAEREAREQBERAEREAREQBERAEREARFwdr9p/oVFrw0Pc94YATA0JJy6fFeN65MLJxri5S7I7yKJ7J7dfTKjqbqfduDcYh2IEAgHcI1ClZKJp8oxqthbHqg+DKLj09rrKXlgr08QMQSRnpAJEHNfK9NradFxZBe8agZAGAcyeRC1zuhWuqT4N1S9s9V8/A7kpiUI/wCuKuKcDI4Z/OVq7ZdoDqdOmyz5PqtLi860xOGAPemczy4rVVl1WtqLJ0PD75zUEu/0+Z29rNuaVj8A/S1iPYBgN5vP1emqgVbtOtpdINNg90U5EcyTK4V03c61WgU8RxPklxzc6BJidXHnwJ3KZX72fspWR9SW0+7YXTmXS0SA5x9rEfDHMQs25S5R0MMbCw3GuxKUn6rf6Hf2N2+Zaz3VQCnWiQAfC/jhnQ8lLwV+fLkrFlqoOBgirT8pe1v4qyj2tWYPLe7qlgMB4DfFzDSQYW6mMrOyKnxXChRYnUuH5ehOklRWz9pdhd/aln26bx8QCF3aV4sq0i+i9tQQSC1wImJ3LOUJR7op+lo3MSyCqhobQVw7GKz5OebiRnnocoVn3FbTWs9Oo4QXCT6kSOsSsSdl4E8ZKTaa7G+iIhXhERAEREAREQBERAEREAREQBERAEREAREQBVT2p3uH2hlFulEYnfafGXk0D95WJtBfAs1nqVTngGQ95xMNHqQqOpMfaK0ZvqVXSeZJJJ9J9FrsfkVHid2oqmPeX3+5LuzW12ek976lVjKjhgaHGPDqSCcszG/6vNWTa7xY2i+piaWta50ggjIE6hVZW7PaobI7wdac/wAJkeij15Xe+g7A4jMTkTx3g6LBSceNEavIuxK+mUOF57NemxzzDWl7jo1okuMTAUos1R7qbDUyfgYHZzm2m1mu/JoXN2Y8LqlQatZgbydVlpd5Um1fMhdmhhDm4h4QRIG8A5tz5ZKnzp7ar+/vuX3/AM5jdFUr33lx8l/Z4q2SsyH1KZbTfk1xjXdO8SOK07xuY2jCGECoDDZ0dP1Cd0mIO4lTG99qKdai6kKRIcIlzgI55ZyDnu0UaA/539VGs6KrE6pbOopts/E1pkPsNtfSqMqMJa+m4OE7iDmCPUEdV1doNqK9uqAOkN+pRZJAPH9o8zpyXw2ioH6Q50frf0mQyxHKpHV3i+/G5bWxdbDbaTXiWVDgcM4ORIJ5BwB6SryuXWk12ZdylBw946U5JP8Atff8mvatmjSs/fVzhJIbSpj6ztcTjwaM4G/CJWjYLC+tVbTpguc6chwAlzvID5Deuntff30u0uc39UzwUhuDR9b7xE+nBadz31UslTvaUB0FsuYHCJBIz0zA04BdBj1OqvjuzksjJsyJdc/p6HRtOw9dm533qRA9QVy7mvmrZnipRcWHIkfVeNcLhoQdFJq/apaX0nMw0g5wIxjFIkRkJif6hQ5lIuIYwS5xDGjiT4W9BO/cAtsepp+0I6TfDJDSqtIlvs54ek5DrHyVv3Php2WlJDQ2m2STAHhBJJ6lVNaGtxkMzYMLQYjEGMbTxxuxYS77y3alur2jDTLnVMIADRkAAIkxl5lUvwOiysaWTXDb1rl/Ql96bf02Eii01SPrE4WeW8/BfXZ3bH6RU7t7QxxEtIJgxmRnoY+SjFn2Ve6JOfBoLvl+akmzmyopVRUcHS0GMRGpETA5T6r3TIF9OHXU0vxa4fnv9iWBECIUAREQBERAEREAREQBERAEREAREQBERAcraW5harNUpHKQC0jc5pkfl5qFbK7FvpWoPcCcE54CAJEE56mJHmrKWAFg47eyNZjQsmrH3RhoVL7f1HuvCrjBAGFreGENEQeck+ZV1LmXhcFOqcTpB5HI+RCTjtcGGZjvIr6U9clRXHRc1rsQLQSInKYaJ/iHqu7YrCahIbOQnITvA/ropxartpmmKY0G/Unj1Xyu+6xSJIMzlpCq54Dnb1SfDLjEvWPjRqXdI4NHZhx1Hq78AvjeFwupwRHxj/YqYrIpTunyUn3GtR0h75ZvbIE7Zx1doGXhIdwMZhwB0mPkvTNgsTJJdTLQSNC5xgwIHP8AJT4WU8ENndwUimlVLSM3n29LjHsU27Z55dhhh3Tij4aqe3XsbSbQY2XgxJMggk6ktI39VIHWZsyWieOESvanSvk1pER2PyI7U7O2OMzSdzNET8CtpuxlOlSeQGl4pvDCGBoaXMIkb967lKqW9Fth4I5Fa3bJrTZ7G2Seym6VieXhgYcRIAEbzlrw58ArOuTZ1lCmGxiOrj7x4nlwG5bbLlph+IA9JyW8AtfYsM3xB3pRjwvMNbASFlEKoIiIAiIgCIiAIiIAiIgCIiAIiIAiIgCIiAIiIDSvS82UKbqlQw1o8ydwA3klRk9otNw/V1Gjq38157S7O91OmWnwMOJ444i1jXDiQXaftTuUGlQL75wnpdjocDw+i2jrny238tfey0LsvRldmJk5GCCIIOua3GtnRRfYVh7t/wC08/ANH5rf23vV1mswaww+qcGIagAS4jgdBylSFbqrrkVs8TqyvYV+v39D7XjtTZrOcLnGo8atYJg8CSYHrPJcmr2m+7Qy51I+AaoM0DcupZbgc4DJzyQHQxswHCQDzzVb71fY/wDDg6L/AIvDx4/7dt/m9fsSih2mNJ8dFzRxa8O+BAUnuq/KVobNN4dGrdHN6gqrrbdb6IBIIBOEgiHNJBIniCAfRebFbnUXioww5ufXiDxBW2GTZB6s5I13huPbDqo4fx2vnsuJ7Qeapyw7S1qt6MbUqOgWh1MNxEMAxupgYRlpGuqlm19mtFqp0DQqvpDN7sAdLsTW4QcLmnLNVJVsjm1u6zDxU7vQjxY8MxrrmuowqoSg23y19Di8icoyS12ZeG0dpdTsdd7SWubTcQd4MajmJUX7OL1qvtNRtSrUe3u5hz3OAONomCf6lfSlcNezXdbRWe6oCw4cUyIa6Yl7sswoncNiq1qpZSe5hwkuLJkgOblkRvI37lhXVHonHa+JlOb6ovXyL0lFR4v+13baiO8fUaIJp1HOLXNOohxOB2RzB3bxkrqsdcPpte3R4Dh0cAR8Co11Dq097T8zbXYp7Xmj7IiKObQiIgCIiAIiIAiIgCIiAIiIAiIgCIiAIiIAiIgIx2hVosZb772D0cHfylVqGKcdpdogUW8XOd+62P51B+8VXlPdh1vhMOnH36tv+P4LH2Ds8WdruMn1e78IXy7RbtNWztc32qJL44twnGOsZj7PNdbZSz4bMwfstHo0fiSuV2g28totpD+1cZ+yyCR6lqlzSVGpehUUzm89Sh36n9PP9CuqQhd27dp6tFmAYXNGmJuY8wQfVcZzN66TNnKj/DD3O3tYNORJG5VkOqP4Dpr1VZxbrX5nzve/X2gjvCIbo1ogDnxJzOp3rVu2iKtVtOYxHPjABJA5kCBzK+1u2Yqsa4w8FoLsLhqGiThMagCfJcuk3QjqD8QQtcpzUtzRIqpqdTjS/p5Fv2NsU25RlpwG4eiqa/qYZeNRxywWgVOcY21J9DKtLZq3m02VtQ+2Ja/mW5T5iD5rn35sjTtD8ZADuMkH1G7kZ+K6fDvjH/LyaPnWZTNTlB90z1tJtBQtF3W0UazKhbQeSGnNstMEg5jRQ7swqzan/wB0Z/fYpTdXZ9Sayu0E/pqfdu8TiC3EHEHMRpGXFbVwbD07E59RntOAb7TzlMn2nHet/XVCuUIt89jR0zck2QLtNZNsfypU/wCdWzs7/wDjs/8Ac0v8tqjN/wCxjLVVNRx1aG5OcDA6Zbz6qY2SzCnTaxuTWNDR0aAB8AsLbYyqhBd0ewg1NyPsiIohvCIiAIiIAiIgCIiAIiIAiIgCIiAIsSsoAiIgCIsFAVx2iV5tTW+5THq5x/BoUXbTkxxy9cvxU82s2ZdVr940TLQMnQcp3HquZYNk3tqNJbEEGXOGUcgq2yqcrGzqsXMprx4rq5S/Unt2Mik0dfmVGdv7vdUZTe0SaZdlxDokDnkD5FSiwiGAcMl5t9nD2EESFPnDrj0s52m91WqxeRTofIUuufb9jKYbVpuxDVzAIcfeIJEH18l4vfZQyXNGLm3J3mN6jNW5XtJ8Xq0g/NVMlbQ9xOrh7rnQ1N/+kh2g24FemaVKmW4gQXuIkAgghoEwSDE8yokaB3ZnQADM8gujYrje52pd9lh+cqU3XsvhOIjB8XeXBFXZkPczKV+P4fHor+Px/k6+xFgNGzBp1kud9pxkgcYGEeS6ddkOPqtmzUg1oAEABa9qPi9Fbwj0xUUchfa7rJWPzexZj4gtmv7J6LUo+0Oq27QfCVkaTRXRZoFzoXSCAyiLEoDKLGJAUBlFhQm9e1Kz0axptY+qGnC57cIaCDBwyfFHks4VyseorZhKcYfiZN0WldF7U7TRbVpHEx2kiCCDBBG4grdWLTT0zJPfKCIi8PQiIgCIiAIiwSgKr2x23ttlvCpTa4NpgNLGuptLXNLR4p1PixDXcvVg7Y3j9dZ2u503lp/ddPzXG7UL1Fa3lrdKDe6ni6cbvQkD7pWlsfswbZUcD7LYGpGZBObhmAAN2pIVzGqr2SlOPkVrnP2jUX5ln3V2lWOtANQ0XHdUGH/EJb8VJ6dUOAIIIOYIMg8wVU17dlNRgLqT8hmcWbR1IAcBzwlcDZXbKtYnggl9I+1SmQRvLPddw47+UZ40LE3S/kb1dKD1Yi+S5ZBVV229jWqOeKhqMcSWEOOEtJOEtG4RC9P7T32dootYKr2HNz3GACA5rcsyYO/lqqPGyXkXOqMfX9C4sw3CClvZZdrblK1FWNq7WrU4QGUWA78Lj83QtcbaWs+LvTGuVNuH+FW3us13I3s2W5ZqkHqtipWAGZAHMwFVtn29e+k+nWElzHBtRggg4TEt5mBI46LktYXNxNBc055AlR7Iyg9NE3Fwlfvqlr7+JZds2gs9Mx3rXcm+I/4Vqt2yocXebJHzVch6+suDcUHDpMGOkrV1Fp/xNS82WpZb3ZWae7cCBqBlHUHNbdnoyeSiXZ/YyTUqOyaQGgRG+Sf65qcjRZLko8qlU2uCe9GSuDbb9pMc4OfmNQASemQWvtLtpSsru7Ic95GIhsQAdJJO+FBat9ivWc4U3NDvEfEHBpkNzIAyJI8z0WjIslCO4G2jDnNdck9ExftmxplrHO6kN/NfN+3Rd/ZAD7Z/0qMUaWN7WjVzmtH3iB+K7ztkXAZOnzb8oCq4X5Nsm4PhfkiTKmitLq7v8zp3ftVSc4YwafM5t9RopMa4jFIjWZyjjPBVXb7G6k/C8RvHPj58uYWz9PfUsVajPsM75pPu03Avp9DIjqt9GbL2ns7EYywoy04vSbX0JBfXaCymcNFoqkauJODyjNy07t7RSZFZgGRLSwE5gEhpGZz0kKENpkkACSSAANSSYAHNerRZ3U3lr2lrhx3iYkeistluvDsdR6Nc+vn8Tj2zaOvaSH1Kz3YswA4hrZ3NaMgFY3ZltaagNmrOLntGKm5xkubvaSdS35dFX77gNSoTScGufLix2TXO1cWmPC468JBK0qVWpZ6wPipVaZDhIzB3HgQeUg81er2eTV0rh/scTk49uFc1Llevqi7dur5NmsNR7TD3RTZxxPykcwMR8lSdgsD61VlKkMT3mGjdzc47mgCSeSkG2O2v06nQbhLCyXVB9UvIDQW55iMWvvKY9lWzwZQNpcPHWkNPu0wYAH2nAk9G8FhXvGpcpLl/f9mmX+6zS7Eq2cuRtks1Oi04sIzdEYnEy50bpO7cIC6aIqltye2T0klpBEReHoREQBERAFo31eIoWerVOlNjn9SBIHmYHmt5RXtNa83ZWwCfYLo9wVGlx6ZLOuKlNJ+pjN6i2UhUqFxLnGXOJc48STJPqurcu0FqsYLqJLGv1JpYmOjKZIjdGR3LkNPBT7ZzbOxUbMylVoVMTAAXNg4o3ziaRJzjmr67ajpR3+RVV6b5lo4F7bc2u1MwVKvgOrWNDA7qRmRymFoXZcda0nDSEE+EOM4QfLMkawPOF6v+20q1pfUosNKm6IaYmQ0AuMZAmJ/3KlXZLeeG1vpESH0y8GPZLC0ZHcCHEHjhHBYWf66W4LRlD/OzUns+FCwdw0UQcQo/ogeIYcOLziVzNrbpFH6O/fXpGo/m7vCZ/de1v3QuxWqYi53vFzvUk/ivn2k/+CBoLMPjh/Jch4Lp5MpffmdflNqMV99j59m1zMtFoqB/1KYcMgTm+MidDl8VZz9l6Iblikby8/8AHwVNbM7T1LC99Sm1jy9oYceKAMUj2SN/zW9fHaFa7Swsc9tNjsi2m3DIO4uJJhdJdTZOfD4K6UZNmrb8He1O7P6PG/CRphxGI5R8Fadz2Jj7PRc5gBNNhO7VonIKsdlLsZVqAVKlNrdYdVAJz3gnJu/eTI5q3alPBROHMBjoI0MNJmRktGVxqJ5JtcJlWGkN2SlVpsf/AGVxpiKmAuxDUgVZdB1BLQQow3QKaXVVD7tePdp1mH91x+TgoGi9y7JxUGvKSK0uW0VaNop1GOIIe2fFqMQBaeIIkK9H2k6DJURTeRB3iD5jNSOrt/aiPaY3mKYn4ysYvRn4jjWZUouOuNnR7SrHD6NUfWDqZ+7Dm/N3wXL2YsodQtr5zpspCORrYz/lBcS+No61eBUe52GYkQBxgAa810tha+Vtpn69mc7zpmf5ytVvMZfB/sbljWVYmpPla/7L+DfouwuB90g+hn8FaFkp4odu1HOc1Viktl2zdToMphgLmjDiJyy0yGpiN6qcHJhT1KfmVmZRK3TibW3pbFIZYpceeHDHzI9FDqtbCyoN7qZZ0x1KTc/LEu6y67Ran4nyCd7hu5N4eg5r1tdc7LNZGNbm+pVBc46nBTqEDoCdAt0Kp33+21pG3GcK3Clvb3/ZxdlKYdbaMkABxd+61zh8QFItuK9leyA8GqNMGcHiSMgNx3nqoOF3bt2PrVdRgHMZ+mvqB1VwT76oK2N0560taOGyoWuBaSCCCCNQRoRzXcvplK22GpUAay02djqmEZYsIxOLB7rmgy3QGCt69dhHMaCwkmN8YT6eyepK1rv2Er1QZIo5OAM4nSWkfVyGvHyWyuUoSTRFzPdsqltyS9H/AEV1KvvYiqHXdZiNBSaPNown4gqtK3ZlXDw1jhGQ8bXyMs4wghw8wrS2Yub6LZadHEXYAZJESXEuMCchJ0Vlm2wnBdL8zjceuUZPaOqiIqsmhERAEREAREQBeXskQenqvSICNWjs/srySWNz/wDXT+eGVy7V2UWY+yC3o57fxI+CnKLar7F2bNbrg+6K1f2QsnJ7yP7wf/NSC5djWWSm8sAxljgIJOZaYlxzcc+gk5ZqVLEL2d9k49MmIVRg9pFQCmdIz0iM+karz2kWZzWWFxBH6DAeRbgMdcyradYWEzhErUv24KVqpd3Ua0gGWyPZIESIgjLgVX+HY3uljk3ss7stW641oqLs6s9Opb2sqsFRrqb4DhIDhheCQfsnzIUxv7spovl1nJou1wiCz9zd90jou5cexVKzOxMAB/ZbExpJJJI5SpHCtbchufVBkWU+dooi37CWqk6CxrxxDwPUPgqyez6530bEadQ4sTnGJyaHNALQd+8kjKXFSxzAdRKyGrCzIlZHpaPJWNrRWtTYiq15a10tGkscTG7TInzXbtt1/RbrtGZLu7qOJPFzcOm7KFL4WnfN3CvZ6tIzFRjm5aiRqPNRtE2WdO2UVZ2TTZQdgrYq1NroDTUYDllBeAfgrwobK0WjJsdGtb8mquLB2aV/pDQ9ze7a4EkB2IgGdC2Bpx9Vb7VjBNdyf4tkwbgqZeu9fLRWnaxdradGgWg/rHAySdac7/sqN9nLv+402kSKjajHDiDTJP8ACFb9+3LTtVLuqjQ5sh2c5EaEEZg9FoXDsdRsrsVNgDtJzJ9XEkeSOG3sxp8RrjhumW+rTX1Nf/oakHZTh4YnZcv6K6dj2cpU9GiegHx1+K6sItcceqL2ooqJZFklps8MogaCFH9tbnNootDfaY7EOGhaQeAIOu4gKRpC3aMarZVTU13RWGzuzVcWmk5zA1rHBxJc0iBnkATKsunTgRovYaFmF6bsrKlkyUpLWvQwWoGrKIRDEIFlEAREQBERAEREAREQBERAEREAREQBERAEREAREQBERAYhZREAREQBERAEWrXrnxgA+Fpl0xBwyAN5K9trnEGgTABJnSZjqcigPui1qFtDzAB0noN08J1jVeqVpkAwQHGBO/IkHlICA+6LXFr0yObi0abpk66eEr060+DFBO6N8zhj1QH2WtTtoM5QMgDxn+pR1ocD7MnDJGIQM+JXye0SSZMNxxIjUncBOm9AbyLXNqiZBENDjplJIjmcisVraGuggnTTeTMNA3nInlCA2UXnHxyTGOI9UB6REQBERAEREAREQBERAEREAREQBERAEREAREQBERAEREB8K1mxZEkA6gRnymJhe20YcTxAHSJ/MrCIDDaBn2suEDPKMzCfRzIJcTBkCBwIjTmiIDDbLGHM+EuduzLsX+oryLHkBiMAzGQkziz893JEQHuvZ8QiS3cYiSOEkZeS81LICCJiW4Ogz09VlEAq2bFizjEAN2UT+ZXqpRJIIMeQz5SdERAfOpZJMkjQg+HXWN+XtHqvBu/i7PpxLz6eP4BEQGy1kADhkiIgP//Z"/>
          <p:cNvSpPr>
            <a:spLocks noChangeAspect="1" noChangeArrowheads="1"/>
          </p:cNvSpPr>
          <p:nvPr/>
        </p:nvSpPr>
        <p:spPr bwMode="auto">
          <a:xfrm>
            <a:off x="63500" y="-8429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SEBUUExQWEhUUGBgVGBcYEhcYFhUaFxQWFRgUFxcXGyYeFxkjGRUVHy8iIycpLCwsFR4xNTAqNSYrLCoBCQoKDgwOGg8PGiolHyQqKSwyLCwvMCwpNSwqLCwsLCkpKiosLywsLCwsKSwsKSwsLCwsLCwsLDQsLC0sLCwsLP/AABEIALcBEwMBIgACEQEDEQH/xAAcAAEAAgMBAQEAAAAAAAAAAAAABgcBBAUCAwj/xABFEAABAwEFBQUEBgcHBQEAAAABAAIRAwQFEiExBkFRYXEHEyKBkTJSobEUQnKCwdEjM2KSssLwQ3Ois9Lh8RYlRGPTNP/EABsBAQACAwEBAAAAAAAAAAAAAAAEBQIDBgEH/8QAMREAAgICAQIDBgYCAwEAAAAAAAECAwQRIRIxBUFRExRxgZHwMmGhscHhIiMVstEG/9oADAMBAAIRAxEAPwC8UREAREQBERAEREAREQBERAEREAREQBERAEREAREQBERAEREAREQBERAEREAREQBERAEREAREQBERAEREARFwdr9p/oVFrw0Pc94YATA0JJy6fFeN65MLJxri5S7I7yKJ7J7dfTKjqbqfduDcYh2IEAgHcI1ClZKJp8oxqthbHqg+DKLj09rrKXlgr08QMQSRnpAJEHNfK9NradFxZBe8agZAGAcyeRC1zuhWuqT4N1S9s9V8/A7kpiUI/wCuKuKcDI4Z/OVq7ZdoDqdOmyz5PqtLi860xOGAPemczy4rVVl1WtqLJ0PD75zUEu/0+Z29rNuaVj8A/S1iPYBgN5vP1emqgVbtOtpdINNg90U5EcyTK4V03c61WgU8RxPklxzc6BJidXHnwJ3KZX72fspWR9SW0+7YXTmXS0SA5x9rEfDHMQs25S5R0MMbCw3GuxKUn6rf6Hf2N2+Zaz3VQCnWiQAfC/jhnQ8lLwV+fLkrFlqoOBgirT8pe1v4qyj2tWYPLe7qlgMB4DfFzDSQYW6mMrOyKnxXChRYnUuH5ehOklRWz9pdhd/aln26bx8QCF3aV4sq0i+i9tQQSC1wImJ3LOUJR7op+lo3MSyCqhobQVw7GKz5OebiRnnocoVn3FbTWs9Oo4QXCT6kSOsSsSdl4E8ZKTaa7G+iIhXhERAEREAREQBERAEREAREQBERAEREAREQBVT2p3uH2hlFulEYnfafGXk0D95WJtBfAs1nqVTngGQ95xMNHqQqOpMfaK0ZvqVXSeZJJJ9J9FrsfkVHid2oqmPeX3+5LuzW12ek976lVjKjhgaHGPDqSCcszG/6vNWTa7xY2i+piaWta50ggjIE6hVZW7PaobI7wdac/wAJkeij15Xe+g7A4jMTkTx3g6LBSceNEavIuxK+mUOF57NemxzzDWl7jo1okuMTAUos1R7qbDUyfgYHZzm2m1mu/JoXN2Y8LqlQatZgbydVlpd5Um1fMhdmhhDm4h4QRIG8A5tz5ZKnzp7ar+/vuX3/AM5jdFUr33lx8l/Z4q2SsyH1KZbTfk1xjXdO8SOK07xuY2jCGECoDDZ0dP1Cd0mIO4lTG99qKdai6kKRIcIlzgI55ZyDnu0UaA/539VGs6KrE6pbOopts/E1pkPsNtfSqMqMJa+m4OE7iDmCPUEdV1doNqK9uqAOkN+pRZJAPH9o8zpyXw2ioH6Q50frf0mQyxHKpHV3i+/G5bWxdbDbaTXiWVDgcM4ORIJ5BwB6SryuXWk12ZdylBw946U5JP8Atff8mvatmjSs/fVzhJIbSpj6ztcTjwaM4G/CJWjYLC+tVbTpguc6chwAlzvID5Deuntff30u0uc39UzwUhuDR9b7xE+nBadz31UslTvaUB0FsuYHCJBIz0zA04BdBj1OqvjuzksjJsyJdc/p6HRtOw9dm533qRA9QVy7mvmrZnipRcWHIkfVeNcLhoQdFJq/apaX0nMw0g5wIxjFIkRkJif6hQ5lIuIYwS5xDGjiT4W9BO/cAtsepp+0I6TfDJDSqtIlvs54ek5DrHyVv3Php2WlJDQ2m2STAHhBJJ6lVNaGtxkMzYMLQYjEGMbTxxuxYS77y3alur2jDTLnVMIADRkAAIkxl5lUvwOiysaWTXDb1rl/Ql96bf02Eii01SPrE4WeW8/BfXZ3bH6RU7t7QxxEtIJgxmRnoY+SjFn2Ve6JOfBoLvl+akmzmyopVRUcHS0GMRGpETA5T6r3TIF9OHXU0vxa4fnv9iWBECIUAREQBERAEREAREQBERAEREAREQBERAcraW5harNUpHKQC0jc5pkfl5qFbK7FvpWoPcCcE54CAJEE56mJHmrKWAFg47eyNZjQsmrH3RhoVL7f1HuvCrjBAGFreGENEQeck+ZV1LmXhcFOqcTpB5HI+RCTjtcGGZjvIr6U9clRXHRc1rsQLQSInKYaJ/iHqu7YrCahIbOQnITvA/ropxartpmmKY0G/Unj1Xyu+6xSJIMzlpCq54Dnb1SfDLjEvWPjRqXdI4NHZhx1Hq78AvjeFwupwRHxj/YqYrIpTunyUn3GtR0h75ZvbIE7Zx1doGXhIdwMZhwB0mPkvTNgsTJJdTLQSNC5xgwIHP8AJT4WU8ENndwUimlVLSM3n29LjHsU27Z55dhhh3Tij4aqe3XsbSbQY2XgxJMggk6ktI39VIHWZsyWieOESvanSvk1pER2PyI7U7O2OMzSdzNET8CtpuxlOlSeQGl4pvDCGBoaXMIkb967lKqW9Fth4I5Fa3bJrTZ7G2Seym6VieXhgYcRIAEbzlrw58ArOuTZ1lCmGxiOrj7x4nlwG5bbLlph+IA9JyW8AtfYsM3xB3pRjwvMNbASFlEKoIiIAiIgCIiAIiIAiIgCIiAIiIAiIgCIiAIiIDSvS82UKbqlQw1o8ydwA3klRk9otNw/V1Gjq38157S7O91OmWnwMOJ444i1jXDiQXaftTuUGlQL75wnpdjocDw+i2jrny238tfey0LsvRldmJk5GCCIIOua3GtnRRfYVh7t/wC08/ANH5rf23vV1mswaww+qcGIagAS4jgdBylSFbqrrkVs8TqyvYV+v39D7XjtTZrOcLnGo8atYJg8CSYHrPJcmr2m+7Qy51I+AaoM0DcupZbgc4DJzyQHQxswHCQDzzVb71fY/wDDg6L/AIvDx4/7dt/m9fsSih2mNJ8dFzRxa8O+BAUnuq/KVobNN4dGrdHN6gqrrbdb6IBIIBOEgiHNJBIniCAfRebFbnUXioww5ufXiDxBW2GTZB6s5I13huPbDqo4fx2vnsuJ7Qeapyw7S1qt6MbUqOgWh1MNxEMAxupgYRlpGuqlm19mtFqp0DQqvpDN7sAdLsTW4QcLmnLNVJVsjm1u6zDxU7vQjxY8MxrrmuowqoSg23y19Di8icoyS12ZeG0dpdTsdd7SWubTcQd4MajmJUX7OL1qvtNRtSrUe3u5hz3OAONomCf6lfSlcNezXdbRWe6oCw4cUyIa6Yl7sswoncNiq1qpZSe5hwkuLJkgOblkRvI37lhXVHonHa+JlOb6ovXyL0lFR4v+13baiO8fUaIJp1HOLXNOohxOB2RzB3bxkrqsdcPpte3R4Dh0cAR8Co11Dq097T8zbXYp7Xmj7IiKObQiIgCIiAIiIAiIgCIiAIiIAiIgCIiAIiIAiIgIx2hVosZb772D0cHfylVqGKcdpdogUW8XOd+62P51B+8VXlPdh1vhMOnH36tv+P4LH2Ds8WdruMn1e78IXy7RbtNWztc32qJL44twnGOsZj7PNdbZSz4bMwfstHo0fiSuV2g28totpD+1cZ+yyCR6lqlzSVGpehUUzm89Sh36n9PP9CuqQhd27dp6tFmAYXNGmJuY8wQfVcZzN66TNnKj/DD3O3tYNORJG5VkOqP4Dpr1VZxbrX5nzve/X2gjvCIbo1ogDnxJzOp3rVu2iKtVtOYxHPjABJA5kCBzK+1u2Yqsa4w8FoLsLhqGiThMagCfJcuk3QjqD8QQtcpzUtzRIqpqdTjS/p5Fv2NsU25RlpwG4eiqa/qYZeNRxywWgVOcY21J9DKtLZq3m02VtQ+2Ja/mW5T5iD5rn35sjTtD8ZADuMkH1G7kZ+K6fDvjH/LyaPnWZTNTlB90z1tJtBQtF3W0UazKhbQeSGnNstMEg5jRQ7swqzan/wB0Z/fYpTdXZ9Sayu0E/pqfdu8TiC3EHEHMRpGXFbVwbD07E59RntOAb7TzlMn2nHet/XVCuUIt89jR0zck2QLtNZNsfypU/wCdWzs7/wDjs/8Ac0v8tqjN/wCxjLVVNRx1aG5OcDA6Zbz6qY2SzCnTaxuTWNDR0aAB8AsLbYyqhBd0ewg1NyPsiIohvCIiAIiIAiIgCIiAIiIAiIgCIiAIsSsoAiIgCIsFAVx2iV5tTW+5THq5x/BoUXbTkxxy9cvxU82s2ZdVr940TLQMnQcp3HquZYNk3tqNJbEEGXOGUcgq2yqcrGzqsXMprx4rq5S/Unt2Mik0dfmVGdv7vdUZTe0SaZdlxDokDnkD5FSiwiGAcMl5t9nD2EESFPnDrj0s52m91WqxeRTofIUuufb9jKYbVpuxDVzAIcfeIJEH18l4vfZQyXNGLm3J3mN6jNW5XtJ8Xq0g/NVMlbQ9xOrh7rnQ1N/+kh2g24FemaVKmW4gQXuIkAgghoEwSDE8yokaB3ZnQADM8gujYrje52pd9lh+cqU3XsvhOIjB8XeXBFXZkPczKV+P4fHor+Px/k6+xFgNGzBp1kud9pxkgcYGEeS6ddkOPqtmzUg1oAEABa9qPi9Fbwj0xUUchfa7rJWPzexZj4gtmv7J6LUo+0Oq27QfCVkaTRXRZoFzoXSCAyiLEoDKLGJAUBlFhQm9e1Kz0axptY+qGnC57cIaCDBwyfFHks4VyseorZhKcYfiZN0WldF7U7TRbVpHEx2kiCCDBBG4grdWLTT0zJPfKCIi8PQiIgCIiAIiwSgKr2x23ttlvCpTa4NpgNLGuptLXNLR4p1PixDXcvVg7Y3j9dZ2u503lp/ddPzXG7UL1Fa3lrdKDe6ni6cbvQkD7pWlsfswbZUcD7LYGpGZBObhmAAN2pIVzGqr2SlOPkVrnP2jUX5ln3V2lWOtANQ0XHdUGH/EJb8VJ6dUOAIIIOYIMg8wVU17dlNRgLqT8hmcWbR1IAcBzwlcDZXbKtYnggl9I+1SmQRvLPddw47+UZ40LE3S/kb1dKD1Yi+S5ZBVV229jWqOeKhqMcSWEOOEtJOEtG4RC9P7T32dootYKr2HNz3GACA5rcsyYO/lqqPGyXkXOqMfX9C4sw3CClvZZdrblK1FWNq7WrU4QGUWA78Lj83QtcbaWs+LvTGuVNuH+FW3us13I3s2W5ZqkHqtipWAGZAHMwFVtn29e+k+nWElzHBtRggg4TEt5mBI46LktYXNxNBc055AlR7Iyg9NE3Fwlfvqlr7+JZds2gs9Mx3rXcm+I/4Vqt2yocXebJHzVch6+suDcUHDpMGOkrV1Fp/xNS82WpZb3ZWae7cCBqBlHUHNbdnoyeSiXZ/YyTUqOyaQGgRG+Sf65qcjRZLko8qlU2uCe9GSuDbb9pMc4OfmNQASemQWvtLtpSsru7Ic95GIhsQAdJJO+FBat9ivWc4U3NDvEfEHBpkNzIAyJI8z0WjIslCO4G2jDnNdck9ExftmxplrHO6kN/NfN+3Rd/ZAD7Z/0qMUaWN7WjVzmtH3iB+K7ztkXAZOnzb8oCq4X5Nsm4PhfkiTKmitLq7v8zp3ftVSc4YwafM5t9RopMa4jFIjWZyjjPBVXb7G6k/C8RvHPj58uYWz9PfUsVajPsM75pPu03Avp9DIjqt9GbL2ns7EYywoy04vSbX0JBfXaCymcNFoqkauJODyjNy07t7RSZFZgGRLSwE5gEhpGZz0kKENpkkACSSAANSSYAHNerRZ3U3lr2lrhx3iYkeistluvDsdR6Nc+vn8Tj2zaOvaSH1Kz3YswA4hrZ3NaMgFY3ZltaagNmrOLntGKm5xkubvaSdS35dFX77gNSoTScGufLix2TXO1cWmPC468JBK0qVWpZ6wPipVaZDhIzB3HgQeUg81er2eTV0rh/scTk49uFc1Llevqi7dur5NmsNR7TD3RTZxxPykcwMR8lSdgsD61VlKkMT3mGjdzc47mgCSeSkG2O2v06nQbhLCyXVB9UvIDQW55iMWvvKY9lWzwZQNpcPHWkNPu0wYAH2nAk9G8FhXvGpcpLl/f9mmX+6zS7Eq2cuRtks1Oi04sIzdEYnEy50bpO7cIC6aIqltye2T0klpBEReHoREQBERAFo31eIoWerVOlNjn9SBIHmYHmt5RXtNa83ZWwCfYLo9wVGlx6ZLOuKlNJ+pjN6i2UhUqFxLnGXOJc48STJPqurcu0FqsYLqJLGv1JpYmOjKZIjdGR3LkNPBT7ZzbOxUbMylVoVMTAAXNg4o3ziaRJzjmr67ajpR3+RVV6b5lo4F7bc2u1MwVKvgOrWNDA7qRmRymFoXZcda0nDSEE+EOM4QfLMkawPOF6v+20q1pfUosNKm6IaYmQ0AuMZAmJ/3KlXZLeeG1vpESH0y8GPZLC0ZHcCHEHjhHBYWf66W4LRlD/OzUns+FCwdw0UQcQo/ogeIYcOLziVzNrbpFH6O/fXpGo/m7vCZ/de1v3QuxWqYi53vFzvUk/ivn2k/+CBoLMPjh/Jch4Lp5MpffmdflNqMV99j59m1zMtFoqB/1KYcMgTm+MidDl8VZz9l6Iblikby8/8AHwVNbM7T1LC99Sm1jy9oYceKAMUj2SN/zW9fHaFa7Swsc9tNjsi2m3DIO4uJJhdJdTZOfD4K6UZNmrb8He1O7P6PG/CRphxGI5R8Fadz2Jj7PRc5gBNNhO7VonIKsdlLsZVqAVKlNrdYdVAJz3gnJu/eTI5q3alPBROHMBjoI0MNJmRktGVxqJ5JtcJlWGkN2SlVpsf/AGVxpiKmAuxDUgVZdB1BLQQow3QKaXVVD7tePdp1mH91x+TgoGi9y7JxUGvKSK0uW0VaNop1GOIIe2fFqMQBaeIIkK9H2k6DJURTeRB3iD5jNSOrt/aiPaY3mKYn4ysYvRn4jjWZUouOuNnR7SrHD6NUfWDqZ+7Dm/N3wXL2YsodQtr5zpspCORrYz/lBcS+No61eBUe52GYkQBxgAa810tha+Vtpn69mc7zpmf5ytVvMZfB/sbljWVYmpPla/7L+DfouwuB90g+hn8FaFkp4odu1HOc1Viktl2zdToMphgLmjDiJyy0yGpiN6qcHJhT1KfmVmZRK3TibW3pbFIZYpceeHDHzI9FDqtbCyoN7qZZ0x1KTc/LEu6y67Ran4nyCd7hu5N4eg5r1tdc7LNZGNbm+pVBc46nBTqEDoCdAt0Kp33+21pG3GcK3Clvb3/ZxdlKYdbaMkABxd+61zh8QFItuK9leyA8GqNMGcHiSMgNx3nqoOF3bt2PrVdRgHMZ+mvqB1VwT76oK2N0560taOGyoWuBaSCCCCNQRoRzXcvplK22GpUAay02djqmEZYsIxOLB7rmgy3QGCt69dhHMaCwkmN8YT6eyepK1rv2Er1QZIo5OAM4nSWkfVyGvHyWyuUoSTRFzPdsqltyS9H/AEV1KvvYiqHXdZiNBSaPNown4gqtK3ZlXDw1jhGQ8bXyMs4wghw8wrS2Yub6LZadHEXYAZJESXEuMCchJ0Vlm2wnBdL8zjceuUZPaOqiIqsmhERAEREAREQBeXskQenqvSICNWjs/srySWNz/wDXT+eGVy7V2UWY+yC3o57fxI+CnKLar7F2bNbrg+6K1f2QsnJ7yP7wf/NSC5djWWSm8sAxljgIJOZaYlxzcc+gk5ZqVLEL2d9k49MmIVRg9pFQCmdIz0iM+karz2kWZzWWFxBH6DAeRbgMdcyradYWEzhErUv24KVqpd3Ua0gGWyPZIESIgjLgVX+HY3uljk3ss7stW641oqLs6s9Opb2sqsFRrqb4DhIDhheCQfsnzIUxv7spovl1nJou1wiCz9zd90jou5cexVKzOxMAB/ZbExpJJJI5SpHCtbchufVBkWU+dooi37CWqk6CxrxxDwPUPgqyez6530bEadQ4sTnGJyaHNALQd+8kjKXFSxzAdRKyGrCzIlZHpaPJWNrRWtTYiq15a10tGkscTG7TInzXbtt1/RbrtGZLu7qOJPFzcOm7KFL4WnfN3CvZ6tIzFRjm5aiRqPNRtE2WdO2UVZ2TTZQdgrYq1NroDTUYDllBeAfgrwobK0WjJsdGtb8mquLB2aV/pDQ9ze7a4EkB2IgGdC2Bpx9Vb7VjBNdyf4tkwbgqZeu9fLRWnaxdradGgWg/rHAySdac7/sqN9nLv+402kSKjajHDiDTJP8ACFb9+3LTtVLuqjQ5sh2c5EaEEZg9FoXDsdRsrsVNgDtJzJ9XEkeSOG3sxp8RrjhumW+rTX1Nf/oakHZTh4YnZcv6K6dj2cpU9GiegHx1+K6sItcceqL2ooqJZFklps8MogaCFH9tbnNootDfaY7EOGhaQeAIOu4gKRpC3aMarZVTU13RWGzuzVcWmk5zA1rHBxJc0iBnkATKsunTgRovYaFmF6bsrKlkyUpLWvQwWoGrKIRDEIFlEAREQBERAEREAREQBERAEREAREQBERAEREAREQBERAYhZREAREQBERAEWrXrnxgA+Fpl0xBwyAN5K9trnEGgTABJnSZjqcigPui1qFtDzAB0noN08J1jVeqVpkAwQHGBO/IkHlICA+6LXFr0yObi0abpk66eEr060+DFBO6N8zhj1QH2WtTtoM5QMgDxn+pR1ocD7MnDJGIQM+JXye0SSZMNxxIjUncBOm9AbyLXNqiZBENDjplJIjmcisVraGuggnTTeTMNA3nInlCA2UXnHxyTGOI9UB6REQBERAEREAREQBERAEREAREQBERAEREAREQBERAEREB8K1mxZEkA6gRnymJhe20YcTxAHSJ/MrCIDDaBn2suEDPKMzCfRzIJcTBkCBwIjTmiIDDbLGHM+EuduzLsX+oryLHkBiMAzGQkziz893JEQHuvZ8QiS3cYiSOEkZeS81LICCJiW4Ogz09VlEAq2bFizjEAN2UT+ZXqpRJIIMeQz5SdERAfOpZJMkjQg+HXWN+XtHqvBu/i7PpxLz6eP4BEQGy1kADhkiIgP//Z"/>
          <p:cNvSpPr>
            <a:spLocks noChangeAspect="1" noChangeArrowheads="1"/>
          </p:cNvSpPr>
          <p:nvPr/>
        </p:nvSpPr>
        <p:spPr bwMode="auto">
          <a:xfrm>
            <a:off x="215900" y="-6905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eg;base64,/9j/4AAQSkZJRgABAQAAAQABAAD/2wCEAAkGBhQSEBUUExQWEhUUGBgVGBcYEhcYFhUaFxQWFRgUFxcXGyYeFxkjGRUVHy8iIycpLCwsFR4xNTAqNSYrLCoBCQoKDgwOGg8PGiolHyQqKSwyLCwvMCwpNSwqLCwsLCkpKiosLywsLCwsKSwsKSwsLCwsLCwsLDQsLC0sLCwsLP/AABEIALcBEwMBIgACEQEDEQH/xAAcAAEAAgMBAQEAAAAAAAAAAAAABgcBBAUCAwj/xABFEAABAwEFBQUEBgcHBQEAAAABAAIRAwQFEiExBkFRYXEHEyKBkTJSobEUQnKCwdEjM2KSssLwQ3Ois9Lh8RYlRGPTNP/EABsBAQACAwEBAAAAAAAAAAAAAAAEBQIDBgEH/8QAMREAAgICAQIDBgYCAwEAAAAAAAECAwQRIRIxBUFRExRxgZHwMmGhscHhIiMVstEG/9oADAMBAAIRAxEAPwC8UREAREQBERAEREAREQBERAEREAREQBERAEREAREQBERAEREAREQBERAEREAREQBERAEREAREQBERAEREARFwdr9p/oVFrw0Pc94YATA0JJy6fFeN65MLJxri5S7I7yKJ7J7dfTKjqbqfduDcYh2IEAgHcI1ClZKJp8oxqthbHqg+DKLj09rrKXlgr08QMQSRnpAJEHNfK9NradFxZBe8agZAGAcyeRC1zuhWuqT4N1S9s9V8/A7kpiUI/wCuKuKcDI4Z/OVq7ZdoDqdOmyz5PqtLi860xOGAPemczy4rVVl1WtqLJ0PD75zUEu/0+Z29rNuaVj8A/S1iPYBgN5vP1emqgVbtOtpdINNg90U5EcyTK4V03c61WgU8RxPklxzc6BJidXHnwJ3KZX72fspWR9SW0+7YXTmXS0SA5x9rEfDHMQs25S5R0MMbCw3GuxKUn6rf6Hf2N2+Zaz3VQCnWiQAfC/jhnQ8lLwV+fLkrFlqoOBgirT8pe1v4qyj2tWYPLe7qlgMB4DfFzDSQYW6mMrOyKnxXChRYnUuH5ehOklRWz9pdhd/aln26bx8QCF3aV4sq0i+i9tQQSC1wImJ3LOUJR7op+lo3MSyCqhobQVw7GKz5OebiRnnocoVn3FbTWs9Oo4QXCT6kSOsSsSdl4E8ZKTaa7G+iIhXhERAEREAREQBERAEREAREQBERAEREAREQBVT2p3uH2hlFulEYnfafGXk0D95WJtBfAs1nqVTngGQ95xMNHqQqOpMfaK0ZvqVXSeZJJJ9J9FrsfkVHid2oqmPeX3+5LuzW12ek976lVjKjhgaHGPDqSCcszG/6vNWTa7xY2i+piaWta50ggjIE6hVZW7PaobI7wdac/wAJkeij15Xe+g7A4jMTkTx3g6LBSceNEavIuxK+mUOF57NemxzzDWl7jo1okuMTAUos1R7qbDUyfgYHZzm2m1mu/JoXN2Y8LqlQatZgbydVlpd5Um1fMhdmhhDm4h4QRIG8A5tz5ZKnzp7ar+/vuX3/AM5jdFUr33lx8l/Z4q2SsyH1KZbTfk1xjXdO8SOK07xuY2jCGECoDDZ0dP1Cd0mIO4lTG99qKdai6kKRIcIlzgI55ZyDnu0UaA/539VGs6KrE6pbOopts/E1pkPsNtfSqMqMJa+m4OE7iDmCPUEdV1doNqK9uqAOkN+pRZJAPH9o8zpyXw2ioH6Q50frf0mQyxHKpHV3i+/G5bWxdbDbaTXiWVDgcM4ORIJ5BwB6SryuXWk12ZdylBw946U5JP8Atff8mvatmjSs/fVzhJIbSpj6ztcTjwaM4G/CJWjYLC+tVbTpguc6chwAlzvID5Deuntff30u0uc39UzwUhuDR9b7xE+nBadz31UslTvaUB0FsuYHCJBIz0zA04BdBj1OqvjuzksjJsyJdc/p6HRtOw9dm533qRA9QVy7mvmrZnipRcWHIkfVeNcLhoQdFJq/apaX0nMw0g5wIxjFIkRkJif6hQ5lIuIYwS5xDGjiT4W9BO/cAtsepp+0I6TfDJDSqtIlvs54ek5DrHyVv3Php2WlJDQ2m2STAHhBJJ6lVNaGtxkMzYMLQYjEGMbTxxuxYS77y3alur2jDTLnVMIADRkAAIkxl5lUvwOiysaWTXDb1rl/Ql96bf02Eii01SPrE4WeW8/BfXZ3bH6RU7t7QxxEtIJgxmRnoY+SjFn2Ve6JOfBoLvl+akmzmyopVRUcHS0GMRGpETA5T6r3TIF9OHXU0vxa4fnv9iWBECIUAREQBERAEREAREQBERAEREAREQBERAcraW5harNUpHKQC0jc5pkfl5qFbK7FvpWoPcCcE54CAJEE56mJHmrKWAFg47eyNZjQsmrH3RhoVL7f1HuvCrjBAGFreGENEQeck+ZV1LmXhcFOqcTpB5HI+RCTjtcGGZjvIr6U9clRXHRc1rsQLQSInKYaJ/iHqu7YrCahIbOQnITvA/ropxartpmmKY0G/Unj1Xyu+6xSJIMzlpCq54Dnb1SfDLjEvWPjRqXdI4NHZhx1Hq78AvjeFwupwRHxj/YqYrIpTunyUn3GtR0h75ZvbIE7Zx1doGXhIdwMZhwB0mPkvTNgsTJJdTLQSNC5xgwIHP8AJT4WU8ENndwUimlVLSM3n29LjHsU27Z55dhhh3Tij4aqe3XsbSbQY2XgxJMggk6ktI39VIHWZsyWieOESvanSvk1pER2PyI7U7O2OMzSdzNET8CtpuxlOlSeQGl4pvDCGBoaXMIkb967lKqW9Fth4I5Fa3bJrTZ7G2Seym6VieXhgYcRIAEbzlrw58ArOuTZ1lCmGxiOrj7x4nlwG5bbLlph+IA9JyW8AtfYsM3xB3pRjwvMNbASFlEKoIiIAiIgCIiAIiIAiIgCIiAIiIAiIgCIiAIiIDSvS82UKbqlQw1o8ydwA3klRk9otNw/V1Gjq38157S7O91OmWnwMOJ444i1jXDiQXaftTuUGlQL75wnpdjocDw+i2jrny238tfey0LsvRldmJk5GCCIIOua3GtnRRfYVh7t/wC08/ANH5rf23vV1mswaww+qcGIagAS4jgdBylSFbqrrkVs8TqyvYV+v39D7XjtTZrOcLnGo8atYJg8CSYHrPJcmr2m+7Qy51I+AaoM0DcupZbgc4DJzyQHQxswHCQDzzVb71fY/wDDg6L/AIvDx4/7dt/m9fsSih2mNJ8dFzRxa8O+BAUnuq/KVobNN4dGrdHN6gqrrbdb6IBIIBOEgiHNJBIniCAfRebFbnUXioww5ufXiDxBW2GTZB6s5I13huPbDqo4fx2vnsuJ7Qeapyw7S1qt6MbUqOgWh1MNxEMAxupgYRlpGuqlm19mtFqp0DQqvpDN7sAdLsTW4QcLmnLNVJVsjm1u6zDxU7vQjxY8MxrrmuowqoSg23y19Di8icoyS12ZeG0dpdTsdd7SWubTcQd4MajmJUX7OL1qvtNRtSrUe3u5hz3OAONomCf6lfSlcNezXdbRWe6oCw4cUyIa6Yl7sswoncNiq1qpZSe5hwkuLJkgOblkRvI37lhXVHonHa+JlOb6ovXyL0lFR4v+13baiO8fUaIJp1HOLXNOohxOB2RzB3bxkrqsdcPpte3R4Dh0cAR8Co11Dq097T8zbXYp7Xmj7IiKObQiIgCIiAIiIAiIgCIiAIiIAiIgCIiAIiIAiIgIx2hVosZb772D0cHfylVqGKcdpdogUW8XOd+62P51B+8VXlPdh1vhMOnH36tv+P4LH2Ds8WdruMn1e78IXy7RbtNWztc32qJL44twnGOsZj7PNdbZSz4bMwfstHo0fiSuV2g28totpD+1cZ+yyCR6lqlzSVGpehUUzm89Sh36n9PP9CuqQhd27dp6tFmAYXNGmJuY8wQfVcZzN66TNnKj/DD3O3tYNORJG5VkOqP4Dpr1VZxbrX5nzve/X2gjvCIbo1ogDnxJzOp3rVu2iKtVtOYxHPjABJA5kCBzK+1u2Yqsa4w8FoLsLhqGiThMagCfJcuk3QjqD8QQtcpzUtzRIqpqdTjS/p5Fv2NsU25RlpwG4eiqa/qYZeNRxywWgVOcY21J9DKtLZq3m02VtQ+2Ja/mW5T5iD5rn35sjTtD8ZADuMkH1G7kZ+K6fDvjH/LyaPnWZTNTlB90z1tJtBQtF3W0UazKhbQeSGnNstMEg5jRQ7swqzan/wB0Z/fYpTdXZ9Sayu0E/pqfdu8TiC3EHEHMRpGXFbVwbD07E59RntOAb7TzlMn2nHet/XVCuUIt89jR0zck2QLtNZNsfypU/wCdWzs7/wDjs/8Ac0v8tqjN/wCxjLVVNRx1aG5OcDA6Zbz6qY2SzCnTaxuTWNDR0aAB8AsLbYyqhBd0ewg1NyPsiIohvCIiAIiIAiIgCIiAIiIAiIgCIiAIsSsoAiIgCIsFAVx2iV5tTW+5THq5x/BoUXbTkxxy9cvxU82s2ZdVr940TLQMnQcp3HquZYNk3tqNJbEEGXOGUcgq2yqcrGzqsXMprx4rq5S/Unt2Mik0dfmVGdv7vdUZTe0SaZdlxDokDnkD5FSiwiGAcMl5t9nD2EESFPnDrj0s52m91WqxeRTofIUuufb9jKYbVpuxDVzAIcfeIJEH18l4vfZQyXNGLm3J3mN6jNW5XtJ8Xq0g/NVMlbQ9xOrh7rnQ1N/+kh2g24FemaVKmW4gQXuIkAgghoEwSDE8yokaB3ZnQADM8gujYrje52pd9lh+cqU3XsvhOIjB8XeXBFXZkPczKV+P4fHor+Px/k6+xFgNGzBp1kud9pxkgcYGEeS6ddkOPqtmzUg1oAEABa9qPi9Fbwj0xUUchfa7rJWPzexZj4gtmv7J6LUo+0Oq27QfCVkaTRXRZoFzoXSCAyiLEoDKLGJAUBlFhQm9e1Kz0axptY+qGnC57cIaCDBwyfFHks4VyseorZhKcYfiZN0WldF7U7TRbVpHEx2kiCCDBBG4grdWLTT0zJPfKCIi8PQiIgCIiAIiwSgKr2x23ttlvCpTa4NpgNLGuptLXNLR4p1PixDXcvVg7Y3j9dZ2u503lp/ddPzXG7UL1Fa3lrdKDe6ni6cbvQkD7pWlsfswbZUcD7LYGpGZBObhmAAN2pIVzGqr2SlOPkVrnP2jUX5ln3V2lWOtANQ0XHdUGH/EJb8VJ6dUOAIIIOYIMg8wVU17dlNRgLqT8hmcWbR1IAcBzwlcDZXbKtYnggl9I+1SmQRvLPddw47+UZ40LE3S/kb1dKD1Yi+S5ZBVV229jWqOeKhqMcSWEOOEtJOEtG4RC9P7T32dootYKr2HNz3GACA5rcsyYO/lqqPGyXkXOqMfX9C4sw3CClvZZdrblK1FWNq7WrU4QGUWA78Lj83QtcbaWs+LvTGuVNuH+FW3us13I3s2W5ZqkHqtipWAGZAHMwFVtn29e+k+nWElzHBtRggg4TEt5mBI46LktYXNxNBc055AlR7Iyg9NE3Fwlfvqlr7+JZds2gs9Mx3rXcm+I/4Vqt2yocXebJHzVch6+suDcUHDpMGOkrV1Fp/xNS82WpZb3ZWae7cCBqBlHUHNbdnoyeSiXZ/YyTUqOyaQGgRG+Sf65qcjRZLko8qlU2uCe9GSuDbb9pMc4OfmNQASemQWvtLtpSsru7Ic95GIhsQAdJJO+FBat9ivWc4U3NDvEfEHBpkNzIAyJI8z0WjIslCO4G2jDnNdck9ExftmxplrHO6kN/NfN+3Rd/ZAD7Z/0qMUaWN7WjVzmtH3iB+K7ztkXAZOnzb8oCq4X5Nsm4PhfkiTKmitLq7v8zp3ftVSc4YwafM5t9RopMa4jFIjWZyjjPBVXb7G6k/C8RvHPj58uYWz9PfUsVajPsM75pPu03Avp9DIjqt9GbL2ns7EYywoy04vSbX0JBfXaCymcNFoqkauJODyjNy07t7RSZFZgGRLSwE5gEhpGZz0kKENpkkACSSAANSSYAHNerRZ3U3lr2lrhx3iYkeistluvDsdR6Nc+vn8Tj2zaOvaSH1Kz3YswA4hrZ3NaMgFY3ZltaagNmrOLntGKm5xkubvaSdS35dFX77gNSoTScGufLix2TXO1cWmPC468JBK0qVWpZ6wPipVaZDhIzB3HgQeUg81er2eTV0rh/scTk49uFc1Llevqi7dur5NmsNR7TD3RTZxxPykcwMR8lSdgsD61VlKkMT3mGjdzc47mgCSeSkG2O2v06nQbhLCyXVB9UvIDQW55iMWvvKY9lWzwZQNpcPHWkNPu0wYAH2nAk9G8FhXvGpcpLl/f9mmX+6zS7Eq2cuRtks1Oi04sIzdEYnEy50bpO7cIC6aIqltye2T0klpBEReHoREQBERAFo31eIoWerVOlNjn9SBIHmYHmt5RXtNa83ZWwCfYLo9wVGlx6ZLOuKlNJ+pjN6i2UhUqFxLnGXOJc48STJPqurcu0FqsYLqJLGv1JpYmOjKZIjdGR3LkNPBT7ZzbOxUbMylVoVMTAAXNg4o3ziaRJzjmr67ajpR3+RVV6b5lo4F7bc2u1MwVKvgOrWNDA7qRmRymFoXZcda0nDSEE+EOM4QfLMkawPOF6v+20q1pfUosNKm6IaYmQ0AuMZAmJ/3KlXZLeeG1vpESH0y8GPZLC0ZHcCHEHjhHBYWf66W4LRlD/OzUns+FCwdw0UQcQo/ogeIYcOLziVzNrbpFH6O/fXpGo/m7vCZ/de1v3QuxWqYi53vFzvUk/ivn2k/+CBoLMPjh/Jch4Lp5MpffmdflNqMV99j59m1zMtFoqB/1KYcMgTm+MidDl8VZz9l6Iblikby8/8AHwVNbM7T1LC99Sm1jy9oYceKAMUj2SN/zW9fHaFa7Swsc9tNjsi2m3DIO4uJJhdJdTZOfD4K6UZNmrb8He1O7P6PG/CRphxGI5R8Fadz2Jj7PRc5gBNNhO7VonIKsdlLsZVqAVKlNrdYdVAJz3gnJu/eTI5q3alPBROHMBjoI0MNJmRktGVxqJ5JtcJlWGkN2SlVpsf/AGVxpiKmAuxDUgVZdB1BLQQow3QKaXVVD7tePdp1mH91x+TgoGi9y7JxUGvKSK0uW0VaNop1GOIIe2fFqMQBaeIIkK9H2k6DJURTeRB3iD5jNSOrt/aiPaY3mKYn4ysYvRn4jjWZUouOuNnR7SrHD6NUfWDqZ+7Dm/N3wXL2YsodQtr5zpspCORrYz/lBcS+No61eBUe52GYkQBxgAa810tha+Vtpn69mc7zpmf5ytVvMZfB/sbljWVYmpPla/7L+DfouwuB90g+hn8FaFkp4odu1HOc1Viktl2zdToMphgLmjDiJyy0yGpiN6qcHJhT1KfmVmZRK3TibW3pbFIZYpceeHDHzI9FDqtbCyoN7qZZ0x1KTc/LEu6y67Ran4nyCd7hu5N4eg5r1tdc7LNZGNbm+pVBc46nBTqEDoCdAt0Kp33+21pG3GcK3Clvb3/ZxdlKYdbaMkABxd+61zh8QFItuK9leyA8GqNMGcHiSMgNx3nqoOF3bt2PrVdRgHMZ+mvqB1VwT76oK2N0560taOGyoWuBaSCCCCNQRoRzXcvplK22GpUAay02djqmEZYsIxOLB7rmgy3QGCt69dhHMaCwkmN8YT6eyepK1rv2Er1QZIo5OAM4nSWkfVyGvHyWyuUoSTRFzPdsqltyS9H/AEV1KvvYiqHXdZiNBSaPNown4gqtK3ZlXDw1jhGQ8bXyMs4wghw8wrS2Yub6LZadHEXYAZJESXEuMCchJ0Vlm2wnBdL8zjceuUZPaOqiIqsmhERAEREAREQBeXskQenqvSICNWjs/srySWNz/wDXT+eGVy7V2UWY+yC3o57fxI+CnKLar7F2bNbrg+6K1f2QsnJ7yP7wf/NSC5djWWSm8sAxljgIJOZaYlxzcc+gk5ZqVLEL2d9k49MmIVRg9pFQCmdIz0iM+karz2kWZzWWFxBH6DAeRbgMdcyradYWEzhErUv24KVqpd3Ua0gGWyPZIESIgjLgVX+HY3uljk3ss7stW641oqLs6s9Opb2sqsFRrqb4DhIDhheCQfsnzIUxv7spovl1nJou1wiCz9zd90jou5cexVKzOxMAB/ZbExpJJJI5SpHCtbchufVBkWU+dooi37CWqk6CxrxxDwPUPgqyez6530bEadQ4sTnGJyaHNALQd+8kjKXFSxzAdRKyGrCzIlZHpaPJWNrRWtTYiq15a10tGkscTG7TInzXbtt1/RbrtGZLu7qOJPFzcOm7KFL4WnfN3CvZ6tIzFRjm5aiRqPNRtE2WdO2UVZ2TTZQdgrYq1NroDTUYDllBeAfgrwobK0WjJsdGtb8mquLB2aV/pDQ9ze7a4EkB2IgGdC2Bpx9Vb7VjBNdyf4tkwbgqZeu9fLRWnaxdradGgWg/rHAySdac7/sqN9nLv+402kSKjajHDiDTJP8ACFb9+3LTtVLuqjQ5sh2c5EaEEZg9FoXDsdRsrsVNgDtJzJ9XEkeSOG3sxp8RrjhumW+rTX1Nf/oakHZTh4YnZcv6K6dj2cpU9GiegHx1+K6sItcceqL2ooqJZFklps8MogaCFH9tbnNootDfaY7EOGhaQeAIOu4gKRpC3aMarZVTU13RWGzuzVcWmk5zA1rHBxJc0iBnkATKsunTgRovYaFmF6bsrKlkyUpLWvQwWoGrKIRDEIFlEAREQBERAEREAREQBERAEREAREQBERAEREAREQBERAYhZREAREQBERAEWrXrnxgA+Fpl0xBwyAN5K9trnEGgTABJnSZjqcigPui1qFtDzAB0noN08J1jVeqVpkAwQHGBO/IkHlICA+6LXFr0yObi0abpk66eEr060+DFBO6N8zhj1QH2WtTtoM5QMgDxn+pR1ocD7MnDJGIQM+JXye0SSZMNxxIjUncBOm9AbyLXNqiZBENDjplJIjmcisVraGuggnTTeTMNA3nInlCA2UXnHxyTGOI9UB6REQBERAEREAREQBERAEREAREQBERAEREAREQBERAEREB8K1mxZEkA6gRnymJhe20YcTxAHSJ/MrCIDDaBn2suEDPKMzCfRzIJcTBkCBwIjTmiIDDbLGHM+EuduzLsX+oryLHkBiMAzGQkziz893JEQHuvZ8QiS3cYiSOEkZeS81LICCJiW4Ogz09VlEAq2bFizjEAN2UT+ZXqpRJIIMeQz5SdERAfOpZJMkjQg+HXWN+XtHqvBu/i7PpxLz6eP4BEQGy1kADhkiIgP//Z"/>
          <p:cNvSpPr>
            <a:spLocks noChangeAspect="1" noChangeArrowheads="1"/>
          </p:cNvSpPr>
          <p:nvPr/>
        </p:nvSpPr>
        <p:spPr bwMode="auto">
          <a:xfrm>
            <a:off x="368300" y="-538163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www.mysunnybeach.bg/website_uploads/layout_images/store-age-restric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7" t="26724" r="22729" b="23468"/>
          <a:stretch/>
        </p:blipFill>
        <p:spPr bwMode="auto">
          <a:xfrm>
            <a:off x="2682875" y="2819400"/>
            <a:ext cx="3472218" cy="316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1ED8B-3FC3-48F3-9F6D-1B3BA144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Capacity -- EC § 251.001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Is or has been lawfully married.</a:t>
            </a:r>
          </a:p>
        </p:txBody>
      </p:sp>
      <p:sp>
        <p:nvSpPr>
          <p:cNvPr id="4" name="AutoShape 2" descr="data:image/jpeg;base64,/9j/4AAQSkZJRgABAQAAAQABAAD/2wCEAAkGBhQSEBUUEhQVFBQWFxgVFxYYGBwbFxweFhkWGRcUGBgXHCofGBkjHhcXIi8gIykpLSwuFh8xNTAqNiYrOCkBCQoKBQUFDQUFDSkYEhgpKSkpKSkpKSkpKSkpKSkpKSkpKSkpKSkpKSkpKSkpKSkpKSkpKSkpKSkpKSkpKSkpKf/AABEIALUBFwMBIgACEQEDEQH/xAAcAAACAgMBAQAAAAAAAAAAAAAABQQGAQIDBwj/xABCEAACAQQBAwMBBQUGBAMJAAABAgMABBESIQUTMQYiQVEUIzJhcQczQlKBJGJykaGiFUOCkjRT4RZjc4OTsbLB0f/EABQBAQAAAAAAAAAAAAAAAAAAAAD/xAAUEQEAAAAAAAAAAAAAAAAAAAAA/9oADAMBAAIRAxEAPwD3Giig0BRmoHUetRQkByS7Z1jUF5Gx51RAWIHycYHyRVd6v6oLXEFsyz2qyiR2kYKGKxrntoyltGbPJOCAhAwSCAtb3aDILKCq7MCRwvPuP0HB5P0NIG9XNIWFrEkoj5cyTpFgedtcM4H5uq/lkVB6f060mDJrJFJMoBWRnLOqt3F0eTO6nhiEbHuOwBzUI3dqbeNJkPdtCusUQ5nwe2O0P+bDJIFJGcAqN8a5oH9n6vVgyyxSRSqhk7ZKHdRjZ4ZA2kijIzyCMjIGRXeL1fbMwAdtWOFkMUghJ+AJigjOcjB2wc8eRVe6h0dk6fJPNEncR2vFtkwYUbtlFhJxgpztIRgMS58HmH0jrkcbrHcSPcvcuIZJpMiGXcFdbVT7TEjlYyqjnuBiTg4D0UNWc1TfUfQReXH2V5ZUj+zmRdHx7twinHzp558788Uv6F1Se0jh73dGRpPDIrlUKEq1xbyuMMuB3DFsfZkrjQqweh1gmiqT6hWW8ujAM/Zo2VHj7hiE0jR91keRQW7SRlMqo97SYJwpoHd76siVZO0VnnTIW3V0ErMDjABPj5z9M1nqvXzG3bijEkuAW2cJFGGOFMsuDrseAFVmP0xzVT6n00j7ODCsLzXccEdqoiaFYY8vMzKqYfaOOQ5P4dkxqQamdVsJ4lMC25vEdpZNT+EqWULFK7t5SIELk+5hF8KSAYS+qLiEEXdr2uAElgbvxMx4WMhgjxsxwq7DUlgNgaWTeorgkl7jsOWkSGCO273cMLskig7bzFSOcCLjngc009PRGa2kiu1k7RcrEtzgTmJQhUyYOdgwbDH3EKpPOSYnUL9rS7kWGA3TzL3oVUqCjOVjmDuf3UT6o+RnJEvGF4Cd6U9XG4Z4J07VzGMsurKGU4w6q/uXyuVOcbDBYEGu8vrm1EqxJIJXaRIiI8MFL5xs2dfjwCW58YzVC650maOG7m+1xS3ZPcnCxFQE17TW0UhcZUK2oC4Ysy5wxFSLbqksQMkEkEH7x2s5Y4YS4hIQyYUZyCCmu4K6KSSQRQWW89TSSl+zvHbocPcLGrkcAl1V2ACgHOQkmRzgDGYtr6gniIYSteQlTLh4RHM0QxtPbvHhJ1XKnTUMQwIJyudW9TRw4nwgtp0jaWBnQSq2mjNHE2CwVUVGj8nUFRnYNv0W/gJMt5dWvcZDGtuksfagibGYhg+9yAuz+DqAoAHIT29Xv7O3EkqyM3aczJCsozlBCsmWkOuOcKp8gkYNO7Dq6SRGTBj1JV1kwrIy/iVucfnkEggggkEGvOLNnWWaWBY5Z2Mi90Twu6RgkW0NnGjk6INGdW0L4PDEgVbOu5mtLYzR6GSW1Esbcle68e8f+ZCn8ifqaB90/rEM4JhljlA8lHVsfrqeKmV5x1P0v9jknljUxxFo5beWIqHgdvbNGEdh3YnYI3ZHDbMAA2KvHRL1pYFaRQknuWRQcgOjFH1PyuynB+RignE0mvfV9rDL2pJ4kbHOXX2njhhnKnnPIxwaget7qUqsETMgZJZpnVtWEUKrsiPglGdnRdgPau5HIFLLux+y2jOwjjtLeB5QtrJJF3pCBrsVIYjjAO53MgJ8UD239THsCRostJI6QRxOsjSBWIR9gdFBVdiScKPJqIOu3q/eG2gmg+lvOXmXBIb2yRqspBByFYHggAmoEHRJ7e3jlw0s5t4oZ1jC9xnLJ3pgzMBuQNSx5Oqkn21t6ZW4ju2Elv8AZYyjmcB1NsZdkET2xJ3yUzvkAZA42ySGLv1dI7eyVLe313M7xbHRnKK5V3XtpsCuSrHjLBARnfpPrN0nSK5O8cxCwXHYkgDMfCMkvBzxh0OCSMquQTL6x02KIwyxxqYld45kADKY7pwzuV5/DLo5+i9yuF10GS+lM1wCkMayC2h8MWdGQ3Uv0fBIRf4Qcnk4AWyS6VSoZlBbIUEgE4BJAHzgAnj4FbRShgCpBBGQQcgg+CCPIqh395JNcRyQlDJGxgjmMQMSs5CyoHkkHcY6HPZU411LeatnSL1iGSUKkkRAbXPbIIyjpnkKR/CfBBGTjJBnRWA1ZoCiiigKi9SvhDDJK2dY0ZzjzhQSQPz4rtcThFLMQFUFiT4AAySf6VWLq2juJw8zRxntvD2zL94UkIJDqCArAqMD3Yyf6Bw6FNJMrvHHiSSQxzXJZcgxlhIkKkEtHG20aZ42VmIPJaXb2Bkt7uJTlw88cTSkuVLRgAlny2MsT58NUCboJinlFt1GS1Tm6lg7cUiJ3WctKDKpMaMyOdc4BDHjNTendNlufdcM/YzlYmCrJL4xJcdtVAU44ix4xvn8KhD6bZSSGN9mmkVzI2JCLJZPcMRllMjhA2uE9pIO2CTTa49NvMytPcSZQ7KIgsQXIKnV8GUZUkHDjP0FPEjAAAAAAwAPAx8Ct6BOPSsPHM5x8m5uCf8AMy5Nav6YUcxzXMZ8g95pP9txuv8ApTqigq3ULC7RhIusxAKbxqsdwEYqxULITDIcqv8AJ4481Bhnt5RMven7iwPvczqPuAxKvGUIVIZMYOug2GDlgKu9Juu+nEuBkYSUKVEmoYFT5ikQ8SxH5Rv1BU4IBF/7WyLI0CP3X0MokliaLtogy5kHtDtjBVRoTk51Ayd+ivBciWOYyl5G+0aTQPbSLhUQyRnjIGq++M5Xbk80p6F6aRnuI4xFAU7iPbIBojXEccbXCuOZIikWVUqp2LqxyOO1n6WW4uJVdVX3sb10LHuGQiRbFHYAiILo0mANsov82ALWeSecHp+10kW6pd3T5giZvbJ2WUd25OAQckj4DjJpuPQ7TD+3XlzcZHujRzbwc/AjgIYj/Exq0QwKihVAVVAAAGAAPAAHAH5VuaCi9V/Z/wBJgVWksgweRIsgSOQZDqpJ2yFyQM/mKqvSvS1kl5IjySdPBjLwlLh4i4M0q8Mza/dqkY185mYnPGLuLh5gJGtnuA+WVRKiKq7MFAjZxlsYJY85Y4OAAOU3X4boBZbQPFHK0c5lEciRawtIHBQurknRMA5BbBAOAQi+oYWBSSzaxe2ihKSxzv8AdFd1YYdc6NlRhiCCfzqP6V9KF2e4SKS0WdRmKYpJ2xsz4totcRrszMC/jY+wVYek+moyyyvDHEFIMUCoqrH9HcKMNNz58JnC/LNYwKBF0/0RaRKB2hKQS20xMrFiSzPmTIDEkkkAeadxwhRhQFH0AwP9K3ooI150yKUYlijkH0dFb/8AIGlV16VXH9nkeD5Cg7w5BBB7TnC4IyDGUI+DT6igpSgW08PdtVMzyrH9oaRnjwwI2jeYlo5M6/dHGckKz4pYPVkUUpWzeWRxKyyJJKGUGWUo00kZbuQqJHHgKTkDXDAj0K6tVkRkdQ6sCGVgCCD5BB8iqRd9MRb2O3kkc+wGBjznDiRLa4JX7wBoQyMGDMEdWPy4bWHXAl4puGuGYu1usuYew5eQINYkPdjHciKgkHwcsw5rh1ARyTNB02Dusrjve8pYKynbWUYKvIGCkrEu2Ryw8VvP6bLXZhR1MjIC86xgSW8LPOxSJySVlleWRQwxqkZPlQWuvT+nRwRLFEixxoNVVRgAfp/+6Cur6Onm5vb6eTn91Afs0OP5fuz3W/UvWy/su6YPNpGx+r7Of6l2JNWqigpsn7JOneY4Wgb4eGWWMj/tfH+lar6Tv7bmz6g8qjxDer3VP5d5MSL/AK1dKKDy60WKK7hS5jPTW3jOuA9tO0RkaJYbnOI+XbMbAEjAA+ti630NXudWIka5IA7kaOIYoEJfthwVLFnxlhx3OchcGzdQ6dHNG0cqLJG4wyMMqR+YNUG5tpbB1RnkW0D9u3uZAJHtjIFGjZb327Z0V35RgAwK4NB0uOnjp0r/AGVpYgNGRH3NtMW23t2cgpG51XVsqQzge5fbVz6H1EzwJKVCiQbKAc+0k6EnAwxXUkfBJHOKTXfpkBS9zdXtwq+5ogV1fXnXtW0Slxx+HnPg5rp6O6kghjhfaKch5OzIrI4DuzkKHA3ChgCVyBQWWiiigUerHQWU/cdI17TjdzhQSMLkn88D884qoXHqGzubS5liFuJDG0kbSwpncKN4irqNpVfyDk/eIeQRTbq8nduJ5DH3VsFVo4iSFaZ0MhkPBzpGyBTgkbyEAnFTuh9UaVjHdQxpMmJkKN3InVs4nhdlB4PB4BGy/DCgh9G6BCGWGNCEgSPuFgNmYlpYoWwAMRmQyagAAvGBgDFW0Ck3pIbWyynG05a4J/8AinZB/SPtr+iinVAUUUUBRRXC+vUijeSRgiIpZmPAAAySfyoO9Lr31DbwuElniR2ICozgOSfACZ2JP6UliuZrtDNIzWlmBuFzpO6jkySv5t48c6rh8cll8V29J9PRkW5EYjDjMCa40jb8LEf+bIMMxPPIX+E5CR1i0SH+0xoBKuwwq4MpmwojbHnaTtHY+NfzNTeh9K+zwLHnZhlnf5d3YvJIf8Tsx/rU1ogcZGcHI/8A7W9AUu651gW8YbVpHZhHFEuN5Hbwi54HgkseFCkngUwJqsXN9G3U/c6/2e2/D5ZWuJFGcDnYqigDGfvOPNBC6NYdQhJaSO3ZQXKRRyNsVncyPHtIoXMbY1PAKlhxwak9A6YV7Vs2utsO6yr+API7tBCDgbCJeeQMkRtxXDonR5bPSUGdlf23MbyNKSc4S8XdmKMcDdAcAP8A+75b+lfck02wbvXEzZByMRt2UwR5GkK0DsCs0UUBRRRQFFBNKemdfW4lkWIFo4iFMufYz+Sifz6gjLePcAM84BtULq9qjxMJOFXD5+VMZDq4/NSoP9KiXvXwtzFbIpeV8u+DgRxjzI5/M4VV8kn4AJpuRkUCr09YMiNJIMTTuZZB/LkAJF/0IEX9QT802rArNAUUUUBRRRQFcLyzSWNo5FDo6lWU8ghhgg/0rvUDrnWorS3kuJ21jjGWOMnyAAB8kkgY/OgqARovuLlpJIbUiM4lKFopyot7iQ7Lv29ZI2y38BfBNcOjmSS3Nw6NHF9phe1V3mldY45QGnZpGbTeMvgAAatjJ2FObnqu88EkX3bPEV+8U/huI2lhd1BH4Xt2Urnjc8jNJPUEE91FJLdxydmNRHDbxpI3dmI1a6ljUb9lG5RW5wuxGSooPQbW6SRA8bK6nkMpBB/Qjis1VfT/AFOL7TGtvIZI5oZNtgysJbUxI7OrAMkjCUbBgDlAcckkoId9L9lvGjmZ5IruUSgjAYsIzGbYhBkjCREDywDedWzP6tHK8LukS26wRSGJmx3eIyAFRDrGhAHDbZwMqpAI06rJB3Li4ljVlhKwarGplmfCOsROMuNpI1VM42yTkYx2s7y6aQRXghRJ43CxornQnAWIzH2Svr3CwAX8A1BGTQOPTiAWduF8CGID9Ai4pjST0VNt061+ohjQ/wCKNQjf7lNO6AooooCqh61PeurCzPMc0rzSj4ZLVRIEYfKmQx5H92rfSD1J0aR5be4g1M9szkKxIWRJV1liLAHUnCsGwcFBngmgT+v7zuy2vTUPN3JtNj4gh98o/LfGv/dV1TGOK8s9IyT9Q6te3qgRxxgWKMSGZAmGlEYUFWYtyGzgb+G8VdOh+pYpbia1gR8WoRXk47ezeI1JOWbAOTj480FhrGar3p31ct39pZFKwwStEJiw1cx/vGUY4Qcc55zW/Qp5XluZJHOu6IkRwFjURI+x+d27mWz4wB8UCP8Aah6hdI4rO3aVLi6kVA8avskYO0siFBywUeF5w1adfLtJbNaxyI6HthpjoZB7G7JWQGR2zGrB8Ngq22AWI5ek2N/1W6vm5hts2dqPj6zyfqcgfo2PinF5eSC5ujGoedEgigBBIUTk5kbHITcEsfkQAfFAxh6SHZWuHaVuGETaiNcYPEae1iDj3MWwfBFcfQYxYRD6GVT+omkB8fmDSiLo0Vs8U4++uQ47ryq32iUy4iJU/CqGOIwNMD4Kg039IHVLiL5iu7gf0lc3C/7ZwP6UFgoqs+o/Wy28ot4YZLu6ZdhBFjKr/PK59sS/mfP0qDF6p6knvuOl4i8t2LhJZVH17eB3D+SnNBdKCaj2N8k0SSxsHR1DKw8EMMg0t651A57MbaMVLySZ/dRDO0n5OcFV/MM3IQggg9Z+oXcrbW+C0shgX++4/eL9ezEuWlI84EY5LYbzyx9PtFjQjKqQpc4BIBeSaUjwo9zuR+gGSAap+ztluZrjqbDt20atbWangJDHzJLg/LEcnzwwqF6tuHvr6Dp4yGucS3A8NFaodhCf5XkK7N+ei8gCgtX7O7IvE95JsXujspYYftD92WA8M/LkDgBkUcIKuFaRxhVAAAAGAB4AHAA/KttqDNFY2rG1BtWCa1EoJIyMjg/l88/So0/WIUj7jzRLHnG5dQmeRjYnGcg8flQRekeoo7ia4jjD5tpO05ZcKWKhvafkDx/6EU2rjNOiKzsVVQCzMSAAB5JJ4A/M1x6f1eKcEwyLIAcEqc4yARn9QQR9QaCZXnvrv+3dQs+mjmMH7ZdfTtxHEcZ/xN8f4TVnj9X2zFtZNlQlWkCsYgyjLJ3caFgAeAf9cZQfsytmm+0dSlBD3smYwfKwR+2Ff6gE/n7TQMfVaazWz8YLhD/SSGUf7Y5R/wBZqe3T5YT/AGcxlD4hkyFXz+7dQSg/ulWH01HFcvVkeRbgee+Mf/SmpU3We59oknANok+gaUIisBhe5A+wOUcNyeWABQg8ENvS8fcvJpnde6gIZANSGnEWX0b3rHpbxKpbBfV2wARRTn09cE9xC3c7bKEkP4mjdFdNz8sNiM/OAfJNFAtv4Et52knBNu0q3COoY9ubt9kh1TkqwwytggMTnHtzK6dcQ3Y2RpikUgbEiOg2UZBzKoZlGc+eCOakdTXa6t0PIVZZgp+WTtoh/p3WP5HB+KhdK9y6d1jOUzNBOS3J4chGOyITkAplMeAaDp6UmCvc24IIjmMqY8GO6++VgfkbtMv/AEVYqpkV0EuILlUWOEn7AxU+wrkCCUDAwizCSJfqJgRgGrkDQZqMnUYy5jEiGQeUDAsP1XORVa9VtNdXCWEEjQqyd65mT8axFiiRRn+F5GD8/ARvNEH7LOmpGFS2VSPEgZhMCP4xLtsGzzkGgt1IPXXqD7F0+4uP4kjOn+N/bH/uYf5V06V1Lt22bmQZjd4mkbC7mN2RWwON2Cg4HyTgVTfWlw/Ur20sYYyERhezGZSilIzrGCv48MxYYYKTxjHmgldBt/8AhfRERs90QvczY4Ye0ySkn+bxGD9SPoaUpPL0zoJZVJvrz7w6+Ve4KIp/uiMPGoH82BXoMvp1ZIJopmaQzoySvwCQylcKPCKMnUfGcnJJJw3plHjZZXZ3YxsZMKGBhYPFooXVQrDIGCOTnOTQKOjWENlb2tiWUKmiuSf3krBn7Yz5Z2V3I/lUDw1V5vVTs3W2i90UB2BHjMNvq65H8zxqP8Iar3P6aieNUbfKv3RIHKybkMpk3Ug7FWYfoccADG/TfTdvBAbeKJFiIYMmMhthhty2S5I8ls5oEnpHpRtbK2tFz3dBLO3yDIS8hJ/mZiVH6E/w1P8AUNuVeOWE63JPZTjKOGy5SUZHsXVn2B2XDYzkqzax6ekK6xrqM5PJJJ+pJ5J4AyT8Cl/VMi7tCfw5mX/qMZK/7VkoI3p/qcrvIk80DnYhFijkT8JIf3SsRLgjBKDAKnJ+BGsLox30hdDGLq3WftkgkPb+yVSVOC2jweD/AAH6Vr0e8DvNblFktrZihuGIUK6DYx6nlmQFcyjXnPGQa4Xtu72qXq7M0bi5ijOSexqUeHnJLvCzMc595UfwigZ+i+nBLZZmwZrkC4mf5ZpBsFz/ACoCEUeAFFPzVb6TN9zHbiUxsoHYkGpWWMD7tl3BD+zUMvDAjPAKk979WVR9pufYeNI49Hc/yDDM7E88Jg/nQYsrtLe3kfGVM8piRfLmSVtUQePc5OPjnPjmqV+0+7kgsFtlIa96lKImK+MHUMin/wAtQUjH1DMTyTV76f09ndZZV7YQaww8YjBGpZteO4RxxkKMqM5YmherhK/qa0CxPKIrYvEMfdh2Mg7shzwi+0kjn2qByRQW7p3SY4YYrRf/AA9oi90/DMoDhT/X71v1QeGIqsfsehN1Ne9VlHuuZTHFnysaY4H5fgX/AOVVz6t0l/8Ah1xDFlpXgmUMeC0kiN7j9CWP9M/lVe/Z25TpdtbQq6yqmJSyMoiYszSbbgbSAk4UZ5wTgUG0PqSTqd/LbWrtHaWpxcTocPK/OIIn/gQYOzj3HHBGQSvtp3n6w9vFJKlnYYmmxI53kdE1hJJLFFIdipJ5Dcc1P9C9JezgltljkEzXM7tIynTVnwk25AWTMYTCqSc+cc4x6E9OSW8EsLLIHluJpLiZ/LZchAjY9+yBSWHA3bHu4AcPWnVP/Cjb7+6ni7Iz+5hjZZJJQB5cqACf7+oyBzI6V0lnu2vXZxPdgxQKfEECYJx8d1gob6Av8gHOvQ/S003V5r67j7aRAQWcRKnCL5mIUkLk5IB59x/lFOPU/SZUtJh09P7RIpjQs5AjDn3Mpc4QAZIC/IXjjgKda3Ru7i+jsz24pO109JFz4Xuvc3RPl3wzhWzliCc8GuVj0SK46nBYQriz6WO66k5zISe2HPgyM2XP5ccHYVdvSfoeGzsI7UgPrhnY/wAUnkuD5GD4+QAPzrj0n0rJby3Qj7aR3E3dMikiQJ20QQqoXC4w2GycBvGfAV0daHUeqTpKCbSwYKtuo2aecEjuOq/iRCpwDwDqWI5wt9WfajdpaBu1P1WQGXRwTDbQLqIgR5cr3WZhwTlRkc1eun+nZLWW4+zCERXDrLhtgY2CLG2FUYkXCKwGVOSRnwRi79HkzW9wjg3ELSlnkUkOJk0fIUjXAC6gcADHzmgrn7RLZOxZ9HtR2zcyIgVf4IYvdI5x+nz591Xvp7Ih7MS4SFVT+6uANYx+YXBP0BH14Uy+kCbiK5WX79FlR5GTbPeEeWQbAIVCYUe4AMcgkkl9aWoiQKvgfU5JJOSxJ8sSck/U0CzrFyqzwlyAkYkmY8k5wsSAAckkytgDkkcVWL7qEccqtD05oJHkAS6ntx2QzsB7jG5lg3JwGKj3MMjzTeO0F2ZJRK0UkhBtnRsMI4cqkmmcSRszSPgghldfnGFK9ekue7DdPFbJFEpul0JZWSQiTDtINY3URsjFTlXOMkUFo9LxHsF2YtLI7PMSAPvB7GQAZAVNAgGTwg5JJJKx6T3NtvIrIZZJZgjcMqyyO0asPhtCpI+CSKKDbr/3ZjuACRCWEmOT25ABIQMc6lUfHyIzVTgnkiW4AjxNdTv2r4tEYCk76wMshfbKRlAsQGWZeMhs16GRVQ6h6ctYL61nWGKPaSRGYKAO5Ih7bn4ByrKPq0g+TQNLi3tmi/4ezjmEII9vvNACqsvzsNSQfOVz8Vt6Y6k8kbRTHNxA3am+NiACswH8silXH0yR/Caq91eXCHJs7vvCd7mOVFikiYsjxJE47gZFEThDnUggnP1Y+p5zaPDfAYb2w3ES5YyRkFvbge6SE7sp4yu4/iFA26fFrf3RPlo7cj/CO8oH/duf+qtPV3XpLWFTBA9xNI4ijRQddmBO0jD8CAAkn/1Ikyx95Y57Z0La5R/xRuj4Op18qcAgjkEA8jIOkl/cAYFrlvH75BH+u2Nsf9GfyoICxx2Fu1zdNvKMs7gEneQ5MVun8IZm1VRyeMknmtvR/RZE7tzcjF1dMHkXORGqjEVuD8hF8n5Ysa6Wnp15JluLx1kkQ5iiQEQxEjG6huZJccdxsY/hC5ObABQZooooCiiigKgdZ6eZY8KQsikPG5GQrr+EkfK+QR8hiPmp9FB5o8Enea3MN0i3cpeW3zD9nO2DcNHcj39pgCSmAxyR7NjVubrpFwsQQGIv2O5tg9wRvLoqY5UKmCc52OMcGseoyUe3mRWkaN3zGoJZkaNg+uONlwrAHGdCo5Iqry2hmJit75pI5TloHsxIUZ2LNKHIQxEMSwMhJB8ZOBQPOixLFLJYSqGjGZrYMMqYWb3RYPzC7a4+FeOn9p0mGI5jijjP1VFU/wCgpJ6q6NM8ULWupuYHDxu76+FIdWIU7rIPYw4/HtnKimXp7ryXcCyplTko8bfjjdOHicfDKf8APg+DQNAKxis0UBWMVmigxijFZooDFFFFAUUUUBRRRQFV71RelylnESJbjOxHmOFcd6bPwcEIp/mkB+DTLrPWY7aFpZScDAAHLMx4WNF/idjwB8k1VekWkzXEglmEF5NGs0iqiyFYQzLFDBI5KARnbclGy0hbwy0CrrvTp5JpMWzLJEutoIxCGUW8m0E6yPcBypDMrKqDiXU5xzYpumiW8LRRwsyPAzNNuxTO7OETOolC6EeNe5nnwUXVumPFeESyPMcQPFMHMU6D7RHA0EvYKq6ss76PgH8Y5IzXoFj0+OFdY1CgksfkknyzE8sx+ScmgkAUVmigKhdS6VHOusoLJzlMkK2QVwwH4hzkA+CFI5AqbRQUPq9q1lFPLJ9+sbRfZEknlYAyMkYMyuxB0kYENycAeDVjt3ue5qZLaQLjYKrxuM+ON3xnB8/Stuvw8K5j7qLlZYtdto3xuQhB3KlUbHkhWAySKV2dt2pWnsYYZYZ441HbdI1DRtMS7EKQwbuAEjLAoeDQJvTvUjYRwvJxYXQVwce21llwSh/lt3YnB8IxxwCMehg1WA0dtZQW0g+1sQtoUQId2CEyZDsFVQquxDEYAx5Iyp6J1s2GiSl2sHYpFNLxJbOGK/Zbkn+AEFVlJwMAEkYNBfqKwDWaAooooCiiigKKKxmgCtVT1P01kimW2EhknkimkVXIYoskKXAiyRqxjHOCPxcckU7m6/ArFe4rMPKJl3H6rGCR/lSDrHquBmBjaVJYmOGe2uBEfIeN37WArYxn4ZVODrgh36YkDPJpHc27QhSQ0jKpDBiD2xKVIwvhlBrz/o/WLmw+zXky4juo1WS3XX91bxIFuS7MN7oghhGOWQEeV4u8fSJJ5Z7h7pI7WZEULAVIZEDAvJLIp1Yhiv3euABzkZra76pbsYrG3urPZdVaOXWUlFX2IsYZVLH2/OcDgc0Fn6f1BJ4klidXjcBlZfBB+RUmqj0P05Pa3RaIwpayjaWAM2qSnO0tuNMIjcZQn5J4xzanmCjLEADyScDj8zQdKKQXPrqxTObqEkYyFbcjPAHsz5zTexvkmjWSM7Iwyrc8j6880EiiiigKKKKAooooCoXV+rRW0LzTOEjQbMx/+w+pPgAeSa59c67DaQtNO4SNfnyST4VQOWY+ABVX6f0KbqEy3d8rRRIdrWzOMof4bmcchpvkIQQn5nNAlvetyvOlzPBOZ2ikfp9ose/ZAwv2uddhtKxdfauSi548kO+oN3mtW2eO9jW51kjjDqeyyRXETRlssjkhlGcjUYIPmb65V1gRvs0V4kezy9xVLBUQnaMEgByR+IZx8Ka26B0sd9ZEt3t4YkkWNZD7ma4dGkbXdtFAjXGcZLtwMchx6b6fGYI44jDbQlJXLKFknkjGI9lXnAb3szYJZVwMZq3Cs0UBRRRQFFFFBgilVz6Zt3cuY9Xb8TIzxlvzYxsNj+Z5ptRQUPoXpxQlq9sIo2gEqzq3nvsiRyPKV9zye1xyeQ+c+AWqNHHsLia3WGUyq0TPsruWPcwJORzuGUZHjgY5bXvRIXbuGGIy49rlFLAr+A5I+Dgj6Ui6GGSNLlEEivbRBgWAlRowxkXJGCCxORkEMGODngIHS+tx2RCRTC5seddSXltwvLDjJmt14+rRgjOy+Lxb3KuodGDKwBVlIKkHwQRwQfqKrXfMnWIsZxFZO7fODcyxBBx84gkqL9rjiumSwlTubN3LQ7LC7gbOIZMaxTgcsq5B52UHLALpRSf0/wBc76kOAk6EiSHkOmSdNlbnBUD3DKk51ZhzTigKKKKApR1b06k8iyMTlVK6N7oiCc5aJvbt/e8/HIpvWDQeR9S9RLaO0ayRTquysiav2iOSFAEcacK3ku5OBx5rtZdFBfvLcsFCtlI1WKVASS/MIXVhxggZxnYHFX7qPpa0lwZIIic5DahWyxGSGXByT+fJqies4/sUkcPTe613I2wiBMkaR7sznDZMalnJwM5wcjUYoKh1P1XdW32uwe3V0nmLqCzux7iqzNCwYlxsu4Op5Y5xjAb/ALRb+KCzsXhRXt5H2L/eA7oBy4DrmTJcjflTH8Yr0fpQPZRpljBRmLBEbCFcgagEhW85Ix9Mc1QvXnqJb+b/AIZaqrkkSNORhYhgElcfibkAePdgcmgndJ9SXksVmkdzkXQdopJESObEJ+8jbcSqSAch9W3C+VJy3nvUuqfaZXmmf7T75Y4yzBVbQ4WTQkhMCQNrqAe3gHnFem9DuE6nLPLK2ojlltIYySqomNXdQmMyuBggscAccHFVW79JSWPbA2xA7yxawlmbVgyxtL3VBckLgBfaDkEsM0E39nX7P45RHJdSOSvKwsjRvIuzBTPuPvFKgDRcgDgkjAHsiLXybY9duo5JGWWQM7KGjI7kZLEsobuEgfUMOeSQRXt/oL9oYlURXDhZF4ZWPvTkgbMeJYjjIlBOPDfDMHotFYDVmgKKKDQFJOu+p0t8IFaa4f8Ad28eDI394/EcY+ZGwo/Xio111O4uJWhtQYkRisl06+CvDJbxt+8YHgu3sU/z+Ai6LY9q5vUgnEIjeCN5pkWSSWV0DHuSuwLfjQBQRgsQMeKDtc9KkR47y/aOSffEMR2+y2/tdvaRyZMLzMQTnGFAqwdC9VwXMRdWVdXMbAsuAwAPtYHDqQykEeQfjwKp1a4uJbs206PMunKW5RCDGUdLmPvMNdldo3jLN+EEEg09t+iyXD7yRm1jDIRCDGzSBS5fv65XDFl9oJPsyTzgB29R9QE8bWtuweWXEblTsIkbiSWQjhfZtqDyxIA4yRYhXO3tVRdUVVX6KAB/kOK60BRRRQFFFFAUUUUBRRRQYIpRL0aRWZreXtB2LPG6dyMk/iYLsrISeThsE5OMkkuKKCgQ+mUt+oWqExormacCGPtK0sKoI1cl3LgRvNhQQAAeMZrt0y1aSCOFoQGWad1eaRo237k27xRxneQfeNnJUEN5IOat3UelRzrrKoYAhh5BVh4ZWHKsMn3Ag81W/U3p+KOEsu0alZIppss8iRzRtH3d3JbVGKMeQAAx+KBXJd2ShYUa4urmJmAmtY3kkhaRssokXKRoCf3bMwwAGDfL7pXqXNpFI57skhZVCgKzauVLEZwAMDZuBz45Arh0TqDWqw280VvFHphJopAIG1A/CjKNGbO2uT/FgtjNVy0xaPbGRibWVriBpNSQQJriaLOP4JNhyAQwj86nkH6ftBH2tbftrIWQOpimRm5P4SsgT3fOASePHjNjteqpIxX3K4GSjqVbH1GeGHgZXIycUmgvLS7eIGKKUursNkVmUIUwWBGV2DKfjHikfqwnphhkh27LSgBCSyxNj3BM8rFJGJFK/hVghAGSaD0HNROoXZQYX8Rzj+nJPg/6A/pVR9Z+qra1mzevL2u3GYo02w5Zpd2YIQGACoMMcDbxk1raX1q8Yb7Le28bjdZFLAYOCH/s0zMo5zkjHPNAh/aB+0s2pEcbKZvZI2+GVUOACqBgHl5yBtqwGfkYoHQ/W88E0lwoMszamWeYjLZdVEascpGNM/n7cg6jWrovX5JbeUSCGWSOdou9JGpUgMipOygsuCkynZAo8ZYEjfT1Jc9PMZMDTzs/bRnDN2S+x0IBVYpXLMV0QBQAx9hWgrMFr1OVHEMrvC4LO8KtKo3fZ7cSjJwmpyVzy3PDZp36Us0gtzJFb3CF8byzRyMz4LDKsg1dc549vB5SbFdUgayxEsvBw8sNoHLs5P8AzZohk4AJ7UbArtxkYxI6f6zuYo5DDOrHPst51kkmT2nLSFiHWLjPuI0ySSeNgqv2y4sZ3aznxDLLh4FdBIGIySoYakHBUEc8YKjgV29UftOkvIh9njuoo1DNI4cFiW1QDZR4G0Yz593I5zXpfp/11b3cMZvRHG5XvIHXhtHaNwEYn3o6EEc/wsMZwsKL9mVtcmSaC4DQy7NE0YV8M2MsZH2B1fcggBhtjbCqAHknpb1BbiQw9Rg7xI1SVpHV4znhGYsAo+Nhgp85GRXplp6LsXdDEbi2eFsqUYEjbPJ7iMSre728bA50w2aqcXpS2lup7a4RjPEGZpImGrIAoSU750IPDKABnB9vCm6+lvT/AGFSKGWWYgF159wViwVGfH3aj5GQeWHORgLp6W6ELZWxPNNsfDkapjPtjjUBYxzyB9Pyp4sgPgg1WZ0AKwsBPLgEW6+2FF/nYfy5HBbJJ/Co5xTPVidSsJori3xPb5IeOK3RGj2JOpCAuU5ABORxz5BIepXl+sYGxOWOFUAlmOCdVA8nAJ/QZNRJOvIpjEqyRd0hULr7dj4jLKSqsfgEjJ4GTVWsupz3kvde2uIowpAypQ9sDdwgbDmSV1jXAXhUPu93Nf8AWnYmsrgQqYHTUxlHYQtKGGkPbYD78kYGq5yOTgGgsPXbeU3PddlEkc1qLcAFXCNc6T/JDo8UqBiuPw4KgqCYd5bi4+2I3aigmuUFxHcnV1aHskvGACsqSRRxkAkYJJyRwGFv1C6kubiOGSFyCCFnDlVZMCTtmPgqhaNSP51fxVm6N0toUPccyyuxeSTGoLEAAKoPsRQAoXnheSSSSCH0x0sG6M0UTRWyI6RmTfuTPKY+5Oe6S+gWKNE25I24xrVwrGKzQFFFFAUUUUBRRRQFFFFAUUUUBRRRQFYZc1migr8foyOM/wBnlnt0OSYopMRc/wAqOGEf6R6imI6HF2eyyCSM5ysmZNskkljJkscnOTU+ighWPR4YCTFGqFsbEDltRhdm8nA+ta9W6f3o8cBlYOhIyAy+Mj5UglT+TGpc8QZSrAMpBBB8EHgg/wBKpV9097cxiIzQRq7BQs8bLiUH3IJzkhTqQn95goHGQg+sz37UxmNplOdPuSzDg8pcKe1r8e8A6j3A8kROj9KMPT4oYHVmMRgacPqFkxJtk4De1z28EggE41rPSbSW2m2kuEntu5NJ7Nu6rOnbWJo87hAMnjY+1RjAyV8lhbLJI9usx2A9oilLgx8KMSRgFVVtQxKsvs+hyCLpt7aJDLDf3EkWfcqGPQOjtskhX7OwBC4AIJ8AAgcBd1+YTWr29r3ZzbPHLbOUKMIsHuKikKWAfDHC5IYHGF9thsurRG6RpbdmWCONSWCK8MvbRZAnd+7kbKLhVP8AzXbjFMPUF4t3LHZ281yzyys7bIv3SpIHaRGI3QhFOoTkllwV5BB36R6taP0eKMrlBEEkVfeS5XaT8HIl2LNg4YH88VVvUn7RIrG3ntrZRIZF9rvhnHdyHScn8cgbY7EnIIz4yenqP0jIN7m2eTeA5lZwA02gwy97toRhSVOQ+WYjHtNaWJM7o7Wiy3Pa3ja8uG7SbYO4jS3WNuTglc/hwSMUFN6Z0OV3s7Z5Io4zazymVPcUjZ3eUgA4eQhdcLnA/OmXqaSaO6RbFriBGthcSRQPIqoodlVyqgHiLtDOvwOPOG3SvTMnUGSfqJdrpriSEsGC6JArZRVSRdQDlshG8qeQcMlSykjZb23mZ7grJtISxZ3QYkWRGwyBowJFfj8Ua68gkOXpp7j7WXuVuMaMpmlLZ12Q+52U6KSF4CnluTyTXovTfUpD9i2iZNW1eUqSEzjIijIyzn+eXQDJHu1IFbtr64S2kWddzlrZWhKlI2kOEWcn3RBeAoIIOBk5yTy6fHDYaxFlWVztpKqxzBj7syFA2U2A4V8gED5JAWyz6zBbsQ7kkoskrsw3Zmcr5VyRIS0YBZiFXgMoHF39OXZmgEpAG5dl4I9pdtDyflcH885wM15glkg6gpkZZbp1TMAVu1IkbeyTEkaqDtwABIBrkY1zVzm9RyS3EcEKjdWR5Yy2rKsYbf8AvAFzHqWVQwDHnxQXDFRn6ZEziQxoXHIcqCw+Mg4yDjjNR+iWsqITPIZHdi54CqgIGIkCk+1cecnJyfmmVBrHGFGAAOSePqTkn9STn+tbUUUBRRRQFFFFAUUUUBRRRQFFFFAUUUUBRRRQFFFFAUUUUGCKR3fo23lmeWVDIXUKUdmMeAwbiMnHLBSR4Oi8cU9ooKR1Rrw3GkckOizR92KNTssLFyAZBgo7BRtx4YnOKVSToqGWUI0ORqY7YZZQrALFHIGUAZPt5c7tnGSK9CitEi7jga7t3HOfJCKmxz49qKP6Uh6VA125uWZxGVcQckZSQcSdskqODwxGT58eQoVmtukwu4VL29zFIxjjMhMjAMAhbhdhpIzZ9qaeANTS30XxeQSIgWzW3nRQcFdZJJIo2bYDZ5HhO2VByRkDbAvPU/2elrBbfKEIScZZEw0qF/dnIXsqyhf73ngVB6RPFG1xJa6R25VLWNQwQx494lBc+xZElaReDnQHJLCgrvqm+ljhSzhiZXkOjSLC0W3dAycEeAZSC7Aan+HJyOierPsiR23U4HchQqz2zbBmiCIVwQhidVIw4PBkZlPuBp+fQTvaXCKSrSlBspKZCPsAFYZVEGFUeWILHXc1p1/p8BmKSyCaSKJzLCwIlcNDovtCjvRqCW7mcjUg7EDAKfVF9cd7sQKEExWNu6+8hkSOSJkzFIS7dpULEcDQqSSxzrZ3kU6NAYJu/qkcmoKIYmHtUyZbKpIWEbnkGMcnJDNemfs8tGnRe80zwh2EuHEwbd2i2k8GRO4cgkH7tMqPdmTddJkW3up8spdYEjXUtrF3d2jIHLsS7bJnPJAzwaCD6bkVlVbEyQvBJKWikUMXRyudtW2lGQG+Nu4SD7amz9JivYmnmjzKYWY23aIPKEPjYYklVmOrLjHAJJOasfR/TZgWBowqPHGInUnIMY4VS+OXQYG3zgg8EFX1pahAQPGzMB9NiWI/zJ/zxQJLL0jGbaNZQe6sSxmTOZFwQ2FY5/CRgE5OAKOsek+9cLMrmJxG67LnbbK9tjggkAbZGRk6fy1Y6KDjaRsqKHYO4UBmA1DEAZbXPtycnHxmu1FFAUUUUBRRRQFFFFAUUUUBRRRQFFFFAUUUUBRRRQFFFFAUUUUBRRRQFYAoooAioadJjEjSADLaEjAxlAVVwMcNjAz9AB8UUUEi4tw6MhJAYFTgkHkYOCOQfzFJv/Y22EYjRSgAkHDMTiXXuglySdguvPgeMVmig2sfS6Ruj964ZlMhOZn0buO7neMHRsbkDjIAHPFOFiA8fr/nzRRQbAVmiigKKKKAooooCiiigKKKKAooooCiiigKKKKD/9k="/>
          <p:cNvSpPr>
            <a:spLocks noChangeAspect="1" noChangeArrowheads="1"/>
          </p:cNvSpPr>
          <p:nvPr/>
        </p:nvSpPr>
        <p:spPr bwMode="auto">
          <a:xfrm>
            <a:off x="63500" y="-836613"/>
            <a:ext cx="2657475" cy="1724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2" name="Picture 4" descr="http://www.murdosgetawayservice.com/images/just_married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19460"/>
            <a:ext cx="3756025" cy="243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hefeministwire.com/wp-content/uploads/2012/05/Never-Get-Married-300x30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0990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450FC-C9CA-41BB-85C5-820AD94DC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Legal Capacity -- EC § 251.001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Is a member of the armed forces at time of will execution.</a:t>
            </a:r>
          </a:p>
        </p:txBody>
      </p:sp>
      <p:pic>
        <p:nvPicPr>
          <p:cNvPr id="3074" name="Picture 2" descr="http://www.miami-airport.com/images/passenger_serv/armedForc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124200"/>
            <a:ext cx="4961709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0ECD3-A3D3-41B6-A8AB-AEEC9418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</a:t>
            </a:r>
            <a:r>
              <a:rPr lang="en-US"/>
              <a:t>, page 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indicated person:</a:t>
            </a:r>
          </a:p>
          <a:p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Has legal capacity.</a:t>
            </a:r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Does NOT have legal capacity.</a:t>
            </a:r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The law </a:t>
            </a:r>
            <a:r>
              <a:rPr lang="en-US" b="1"/>
              <a:t>is unclear.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1FE98-286A-4269-9D1B-169B6ECF9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647A7-BC18-4859-B5C7-52B0F3BD0F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11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294</TotalTime>
  <Words>93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Will Execution</vt:lpstr>
      <vt:lpstr>Basic Elements</vt:lpstr>
      <vt:lpstr>1.  Legal Capacity </vt:lpstr>
      <vt:lpstr>Legal Capacity -- EC § 251.001</vt:lpstr>
      <vt:lpstr>Legal Capacity -- EC § 251.001</vt:lpstr>
      <vt:lpstr>Legal Capacity -- EC § 251.001</vt:lpstr>
      <vt:lpstr>Question 1, page 79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 Execution</dc:title>
  <dc:creator>Gerry W. Beyer</dc:creator>
  <cp:lastModifiedBy>Gerry Beyer</cp:lastModifiedBy>
  <cp:revision>19</cp:revision>
  <dcterms:created xsi:type="dcterms:W3CDTF">2010-09-07T19:55:36Z</dcterms:created>
  <dcterms:modified xsi:type="dcterms:W3CDTF">2019-01-28T22:17:47Z</dcterms:modified>
</cp:coreProperties>
</file>